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275" r:id="rId2"/>
    <p:sldId id="279" r:id="rId3"/>
    <p:sldId id="303" r:id="rId4"/>
    <p:sldId id="283" r:id="rId5"/>
    <p:sldId id="300" r:id="rId6"/>
    <p:sldId id="301" r:id="rId7"/>
    <p:sldId id="284" r:id="rId8"/>
    <p:sldId id="281" r:id="rId9"/>
    <p:sldId id="285" r:id="rId10"/>
    <p:sldId id="280" r:id="rId11"/>
    <p:sldId id="261" r:id="rId12"/>
    <p:sldId id="286" r:id="rId13"/>
    <p:sldId id="288" r:id="rId14"/>
    <p:sldId id="289" r:id="rId15"/>
    <p:sldId id="304" r:id="rId16"/>
    <p:sldId id="305" r:id="rId17"/>
    <p:sldId id="290" r:id="rId18"/>
    <p:sldId id="306" r:id="rId19"/>
    <p:sldId id="291" r:id="rId20"/>
    <p:sldId id="287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324" r:id="rId35"/>
    <p:sldId id="325" r:id="rId36"/>
    <p:sldId id="326" r:id="rId37"/>
    <p:sldId id="327" r:id="rId38"/>
    <p:sldId id="328" r:id="rId39"/>
    <p:sldId id="329" r:id="rId40"/>
    <p:sldId id="330" r:id="rId41"/>
    <p:sldId id="331" r:id="rId42"/>
    <p:sldId id="332" r:id="rId43"/>
    <p:sldId id="333" r:id="rId44"/>
    <p:sldId id="334" r:id="rId45"/>
    <p:sldId id="335" r:id="rId46"/>
    <p:sldId id="336" r:id="rId47"/>
    <p:sldId id="338" r:id="rId48"/>
    <p:sldId id="340" r:id="rId49"/>
    <p:sldId id="341" r:id="rId50"/>
    <p:sldId id="342" r:id="rId51"/>
    <p:sldId id="343" r:id="rId52"/>
    <p:sldId id="344" r:id="rId53"/>
    <p:sldId id="345" r:id="rId54"/>
    <p:sldId id="337" r:id="rId55"/>
    <p:sldId id="307" r:id="rId56"/>
    <p:sldId id="294" r:id="rId57"/>
    <p:sldId id="308" r:id="rId58"/>
    <p:sldId id="348" r:id="rId59"/>
    <p:sldId id="346" r:id="rId60"/>
    <p:sldId id="347" r:id="rId61"/>
    <p:sldId id="295" r:id="rId62"/>
    <p:sldId id="297" r:id="rId63"/>
    <p:sldId id="298" r:id="rId64"/>
    <p:sldId id="299" r:id="rId65"/>
    <p:sldId id="273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BAC2"/>
    <a:srgbClr val="FFFFFF"/>
    <a:srgbClr val="EB15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4216B1-AA6F-45AF-9F79-2AB90D936690}" v="415" dt="2023-04-11T14:07:55.3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18" autoAdjust="0"/>
    <p:restoredTop sz="94660"/>
  </p:normalViewPr>
  <p:slideViewPr>
    <p:cSldViewPr snapToGrid="0">
      <p:cViewPr varScale="1">
        <p:scale>
          <a:sx n="73" d="100"/>
          <a:sy n="73" d="100"/>
        </p:scale>
        <p:origin x="84" y="4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16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OOHYUK KIM" userId="4e00af21e0a970cd" providerId="LiveId" clId="{074216B1-AA6F-45AF-9F79-2AB90D936690}"/>
    <pc:docChg chg="undo custSel addSld delSld modSld sldOrd">
      <pc:chgData name="WOOHYUK KIM" userId="4e00af21e0a970cd" providerId="LiveId" clId="{074216B1-AA6F-45AF-9F79-2AB90D936690}" dt="2023-04-11T14:08:10.561" v="4239" actId="1076"/>
      <pc:docMkLst>
        <pc:docMk/>
      </pc:docMkLst>
      <pc:sldChg chg="del">
        <pc:chgData name="WOOHYUK KIM" userId="4e00af21e0a970cd" providerId="LiveId" clId="{074216B1-AA6F-45AF-9F79-2AB90D936690}" dt="2023-04-09T03:04:29.012" v="2967" actId="47"/>
        <pc:sldMkLst>
          <pc:docMk/>
          <pc:sldMk cId="4277697131" sldId="259"/>
        </pc:sldMkLst>
      </pc:sldChg>
      <pc:sldChg chg="del">
        <pc:chgData name="WOOHYUK KIM" userId="4e00af21e0a970cd" providerId="LiveId" clId="{074216B1-AA6F-45AF-9F79-2AB90D936690}" dt="2023-04-09T01:48:20.629" v="2545" actId="47"/>
        <pc:sldMkLst>
          <pc:docMk/>
          <pc:sldMk cId="4171924586" sldId="262"/>
        </pc:sldMkLst>
      </pc:sldChg>
      <pc:sldChg chg="del">
        <pc:chgData name="WOOHYUK KIM" userId="4e00af21e0a970cd" providerId="LiveId" clId="{074216B1-AA6F-45AF-9F79-2AB90D936690}" dt="2023-04-09T01:48:25.330" v="2546" actId="47"/>
        <pc:sldMkLst>
          <pc:docMk/>
          <pc:sldMk cId="1001145563" sldId="263"/>
        </pc:sldMkLst>
      </pc:sldChg>
      <pc:sldChg chg="del">
        <pc:chgData name="WOOHYUK KIM" userId="4e00af21e0a970cd" providerId="LiveId" clId="{074216B1-AA6F-45AF-9F79-2AB90D936690}" dt="2023-04-09T03:04:33.736" v="2968" actId="47"/>
        <pc:sldMkLst>
          <pc:docMk/>
          <pc:sldMk cId="839235642" sldId="264"/>
        </pc:sldMkLst>
      </pc:sldChg>
      <pc:sldChg chg="del">
        <pc:chgData name="WOOHYUK KIM" userId="4e00af21e0a970cd" providerId="LiveId" clId="{074216B1-AA6F-45AF-9F79-2AB90D936690}" dt="2023-04-09T01:28:09.919" v="1919" actId="47"/>
        <pc:sldMkLst>
          <pc:docMk/>
          <pc:sldMk cId="3314720397" sldId="268"/>
        </pc:sldMkLst>
      </pc:sldChg>
      <pc:sldChg chg="del">
        <pc:chgData name="WOOHYUK KIM" userId="4e00af21e0a970cd" providerId="LiveId" clId="{074216B1-AA6F-45AF-9F79-2AB90D936690}" dt="2023-04-09T01:28:11.095" v="1920" actId="47"/>
        <pc:sldMkLst>
          <pc:docMk/>
          <pc:sldMk cId="3773063950" sldId="269"/>
        </pc:sldMkLst>
      </pc:sldChg>
      <pc:sldChg chg="del">
        <pc:chgData name="WOOHYUK KIM" userId="4e00af21e0a970cd" providerId="LiveId" clId="{074216B1-AA6F-45AF-9F79-2AB90D936690}" dt="2023-04-09T01:28:12.157" v="1921" actId="47"/>
        <pc:sldMkLst>
          <pc:docMk/>
          <pc:sldMk cId="839129517" sldId="270"/>
        </pc:sldMkLst>
      </pc:sldChg>
      <pc:sldChg chg="del">
        <pc:chgData name="WOOHYUK KIM" userId="4e00af21e0a970cd" providerId="LiveId" clId="{074216B1-AA6F-45AF-9F79-2AB90D936690}" dt="2023-04-09T01:28:14.849" v="1922" actId="47"/>
        <pc:sldMkLst>
          <pc:docMk/>
          <pc:sldMk cId="2481522578" sldId="271"/>
        </pc:sldMkLst>
      </pc:sldChg>
      <pc:sldChg chg="del">
        <pc:chgData name="WOOHYUK KIM" userId="4e00af21e0a970cd" providerId="LiveId" clId="{074216B1-AA6F-45AF-9F79-2AB90D936690}" dt="2023-04-09T01:28:04.546" v="1918" actId="47"/>
        <pc:sldMkLst>
          <pc:docMk/>
          <pc:sldMk cId="428841483" sldId="272"/>
        </pc:sldMkLst>
      </pc:sldChg>
      <pc:sldChg chg="del">
        <pc:chgData name="WOOHYUK KIM" userId="4e00af21e0a970cd" providerId="LiveId" clId="{074216B1-AA6F-45AF-9F79-2AB90D936690}" dt="2023-04-09T03:04:34.849" v="2969" actId="47"/>
        <pc:sldMkLst>
          <pc:docMk/>
          <pc:sldMk cId="2458275388" sldId="277"/>
        </pc:sldMkLst>
      </pc:sldChg>
      <pc:sldChg chg="modSp mod">
        <pc:chgData name="WOOHYUK KIM" userId="4e00af21e0a970cd" providerId="LiveId" clId="{074216B1-AA6F-45AF-9F79-2AB90D936690}" dt="2023-04-10T12:54:31.074" v="3924" actId="20577"/>
        <pc:sldMkLst>
          <pc:docMk/>
          <pc:sldMk cId="580840066" sldId="280"/>
        </pc:sldMkLst>
        <pc:graphicFrameChg chg="modGraphic">
          <ac:chgData name="WOOHYUK KIM" userId="4e00af21e0a970cd" providerId="LiveId" clId="{074216B1-AA6F-45AF-9F79-2AB90D936690}" dt="2023-04-10T12:54:31.074" v="3924" actId="20577"/>
          <ac:graphicFrameMkLst>
            <pc:docMk/>
            <pc:sldMk cId="580840066" sldId="280"/>
            <ac:graphicFrameMk id="6" creationId="{258911DE-66AD-96C1-EA7E-932D2DEA6A12}"/>
          </ac:graphicFrameMkLst>
        </pc:graphicFrameChg>
      </pc:sldChg>
      <pc:sldChg chg="addSp modSp mod">
        <pc:chgData name="WOOHYUK KIM" userId="4e00af21e0a970cd" providerId="LiveId" clId="{074216B1-AA6F-45AF-9F79-2AB90D936690}" dt="2023-04-09T03:31:35.010" v="3147" actId="14100"/>
        <pc:sldMkLst>
          <pc:docMk/>
          <pc:sldMk cId="732441322" sldId="281"/>
        </pc:sldMkLst>
        <pc:picChg chg="add mod">
          <ac:chgData name="WOOHYUK KIM" userId="4e00af21e0a970cd" providerId="LiveId" clId="{074216B1-AA6F-45AF-9F79-2AB90D936690}" dt="2023-04-09T03:31:35.010" v="3147" actId="14100"/>
          <ac:picMkLst>
            <pc:docMk/>
            <pc:sldMk cId="732441322" sldId="281"/>
            <ac:picMk id="3" creationId="{F5C12888-5934-713D-0551-12DA40ACDF17}"/>
          </ac:picMkLst>
        </pc:picChg>
      </pc:sldChg>
      <pc:sldChg chg="addSp modSp mod">
        <pc:chgData name="WOOHYUK KIM" userId="4e00af21e0a970cd" providerId="LiveId" clId="{074216B1-AA6F-45AF-9F79-2AB90D936690}" dt="2023-04-09T04:33:25.598" v="3672" actId="1076"/>
        <pc:sldMkLst>
          <pc:docMk/>
          <pc:sldMk cId="222969523" sldId="288"/>
        </pc:sldMkLst>
        <pc:graphicFrameChg chg="mod modGraphic">
          <ac:chgData name="WOOHYUK KIM" userId="4e00af21e0a970cd" providerId="LiveId" clId="{074216B1-AA6F-45AF-9F79-2AB90D936690}" dt="2023-04-09T04:33:10.288" v="3668"/>
          <ac:graphicFrameMkLst>
            <pc:docMk/>
            <pc:sldMk cId="222969523" sldId="288"/>
            <ac:graphicFrameMk id="4" creationId="{BD2E5C11-5866-E44A-1FB4-4C5F1E23188F}"/>
          </ac:graphicFrameMkLst>
        </pc:graphicFrameChg>
        <pc:picChg chg="add mod">
          <ac:chgData name="WOOHYUK KIM" userId="4e00af21e0a970cd" providerId="LiveId" clId="{074216B1-AA6F-45AF-9F79-2AB90D936690}" dt="2023-04-09T04:33:22.403" v="3671" actId="1076"/>
          <ac:picMkLst>
            <pc:docMk/>
            <pc:sldMk cId="222969523" sldId="288"/>
            <ac:picMk id="3" creationId="{64F816DF-2352-2BD6-A98A-82B7DC664C14}"/>
          </ac:picMkLst>
        </pc:picChg>
        <pc:picChg chg="mod">
          <ac:chgData name="WOOHYUK KIM" userId="4e00af21e0a970cd" providerId="LiveId" clId="{074216B1-AA6F-45AF-9F79-2AB90D936690}" dt="2023-04-09T04:33:25.598" v="3672" actId="1076"/>
          <ac:picMkLst>
            <pc:docMk/>
            <pc:sldMk cId="222969523" sldId="288"/>
            <ac:picMk id="6" creationId="{6537BF9D-2017-B1C2-75C4-B969A59A3489}"/>
          </ac:picMkLst>
        </pc:picChg>
      </pc:sldChg>
      <pc:sldChg chg="addSp modSp mod">
        <pc:chgData name="WOOHYUK KIM" userId="4e00af21e0a970cd" providerId="LiveId" clId="{074216B1-AA6F-45AF-9F79-2AB90D936690}" dt="2023-04-09T00:01:27.747" v="611" actId="1076"/>
        <pc:sldMkLst>
          <pc:docMk/>
          <pc:sldMk cId="4149981766" sldId="289"/>
        </pc:sldMkLst>
        <pc:spChg chg="add mod">
          <ac:chgData name="WOOHYUK KIM" userId="4e00af21e0a970cd" providerId="LiveId" clId="{074216B1-AA6F-45AF-9F79-2AB90D936690}" dt="2023-04-09T00:01:27.747" v="611" actId="1076"/>
          <ac:spMkLst>
            <pc:docMk/>
            <pc:sldMk cId="4149981766" sldId="289"/>
            <ac:spMk id="2" creationId="{0C483FF3-379D-5062-D399-EDA3C75F571C}"/>
          </ac:spMkLst>
        </pc:spChg>
      </pc:sldChg>
      <pc:sldChg chg="addSp modSp mod">
        <pc:chgData name="WOOHYUK KIM" userId="4e00af21e0a970cd" providerId="LiveId" clId="{074216B1-AA6F-45AF-9F79-2AB90D936690}" dt="2023-04-09T00:15:12.547" v="1276" actId="20577"/>
        <pc:sldMkLst>
          <pc:docMk/>
          <pc:sldMk cId="1702926105" sldId="290"/>
        </pc:sldMkLst>
        <pc:spChg chg="mod">
          <ac:chgData name="WOOHYUK KIM" userId="4e00af21e0a970cd" providerId="LiveId" clId="{074216B1-AA6F-45AF-9F79-2AB90D936690}" dt="2023-04-09T00:15:12.547" v="1276" actId="20577"/>
          <ac:spMkLst>
            <pc:docMk/>
            <pc:sldMk cId="1702926105" sldId="290"/>
            <ac:spMk id="7" creationId="{00000000-0000-0000-0000-000000000000}"/>
          </ac:spMkLst>
        </pc:spChg>
        <pc:picChg chg="add mod">
          <ac:chgData name="WOOHYUK KIM" userId="4e00af21e0a970cd" providerId="LiveId" clId="{074216B1-AA6F-45AF-9F79-2AB90D936690}" dt="2023-04-09T00:13:04.753" v="1238" actId="1076"/>
          <ac:picMkLst>
            <pc:docMk/>
            <pc:sldMk cId="1702926105" sldId="290"/>
            <ac:picMk id="3" creationId="{2A7E953F-1546-DC04-34C4-5F499731C9D9}"/>
          </ac:picMkLst>
        </pc:picChg>
        <pc:picChg chg="add mod">
          <ac:chgData name="WOOHYUK KIM" userId="4e00af21e0a970cd" providerId="LiveId" clId="{074216B1-AA6F-45AF-9F79-2AB90D936690}" dt="2023-04-09T00:13:05.784" v="1239" actId="1076"/>
          <ac:picMkLst>
            <pc:docMk/>
            <pc:sldMk cId="1702926105" sldId="290"/>
            <ac:picMk id="4" creationId="{FFD50A14-0F5F-50BD-EFB1-DCD0D1B917E5}"/>
          </ac:picMkLst>
        </pc:picChg>
      </pc:sldChg>
      <pc:sldChg chg="addSp delSp modSp mod">
        <pc:chgData name="WOOHYUK KIM" userId="4e00af21e0a970cd" providerId="LiveId" clId="{074216B1-AA6F-45AF-9F79-2AB90D936690}" dt="2023-04-10T12:57:28.840" v="3932" actId="14100"/>
        <pc:sldMkLst>
          <pc:docMk/>
          <pc:sldMk cId="1197000822" sldId="291"/>
        </pc:sldMkLst>
        <pc:picChg chg="add del mod">
          <ac:chgData name="WOOHYUK KIM" userId="4e00af21e0a970cd" providerId="LiveId" clId="{074216B1-AA6F-45AF-9F79-2AB90D936690}" dt="2023-04-09T00:14:51.578" v="1262" actId="21"/>
          <ac:picMkLst>
            <pc:docMk/>
            <pc:sldMk cId="1197000822" sldId="291"/>
            <ac:picMk id="3" creationId="{D3C523FB-454E-6D17-DC24-4FA66EBA6ECC}"/>
          </ac:picMkLst>
        </pc:picChg>
        <pc:picChg chg="add del mod">
          <ac:chgData name="WOOHYUK KIM" userId="4e00af21e0a970cd" providerId="LiveId" clId="{074216B1-AA6F-45AF-9F79-2AB90D936690}" dt="2023-04-10T12:56:34.717" v="3926" actId="478"/>
          <ac:picMkLst>
            <pc:docMk/>
            <pc:sldMk cId="1197000822" sldId="291"/>
            <ac:picMk id="3" creationId="{E0F39B8A-E39E-5FA9-7914-9DE93B9BD85D}"/>
          </ac:picMkLst>
        </pc:picChg>
        <pc:picChg chg="add del mod">
          <ac:chgData name="WOOHYUK KIM" userId="4e00af21e0a970cd" providerId="LiveId" clId="{074216B1-AA6F-45AF-9F79-2AB90D936690}" dt="2023-04-09T00:14:41.643" v="1259" actId="21"/>
          <ac:picMkLst>
            <pc:docMk/>
            <pc:sldMk cId="1197000822" sldId="291"/>
            <ac:picMk id="5" creationId="{66C9B21B-9043-0DFC-11BA-F4FDB7B51880}"/>
          </ac:picMkLst>
        </pc:picChg>
        <pc:picChg chg="add mod">
          <ac:chgData name="WOOHYUK KIM" userId="4e00af21e0a970cd" providerId="LiveId" clId="{074216B1-AA6F-45AF-9F79-2AB90D936690}" dt="2023-04-10T12:57:28.840" v="3932" actId="14100"/>
          <ac:picMkLst>
            <pc:docMk/>
            <pc:sldMk cId="1197000822" sldId="291"/>
            <ac:picMk id="5" creationId="{ACEF2F60-C1D4-1208-0205-9AC549F63D20}"/>
          </ac:picMkLst>
        </pc:picChg>
        <pc:picChg chg="add del mod">
          <ac:chgData name="WOOHYUK KIM" userId="4e00af21e0a970cd" providerId="LiveId" clId="{074216B1-AA6F-45AF-9F79-2AB90D936690}" dt="2023-04-09T02:43:02.545" v="2547" actId="478"/>
          <ac:picMkLst>
            <pc:docMk/>
            <pc:sldMk cId="1197000822" sldId="291"/>
            <ac:picMk id="8" creationId="{18D5D093-9FA4-E35E-FB5E-DB5715BC5A99}"/>
          </ac:picMkLst>
        </pc:picChg>
        <pc:picChg chg="add del mod">
          <ac:chgData name="WOOHYUK KIM" userId="4e00af21e0a970cd" providerId="LiveId" clId="{074216B1-AA6F-45AF-9F79-2AB90D936690}" dt="2023-04-09T03:06:14.270" v="2970" actId="478"/>
          <ac:picMkLst>
            <pc:docMk/>
            <pc:sldMk cId="1197000822" sldId="291"/>
            <ac:picMk id="10" creationId="{4D1C9AAE-5030-FD33-CD59-4AA3BF39F925}"/>
          </ac:picMkLst>
        </pc:picChg>
        <pc:picChg chg="add del mod">
          <ac:chgData name="WOOHYUK KIM" userId="4e00af21e0a970cd" providerId="LiveId" clId="{074216B1-AA6F-45AF-9F79-2AB90D936690}" dt="2023-04-09T06:28:35.427" v="3704" actId="478"/>
          <ac:picMkLst>
            <pc:docMk/>
            <pc:sldMk cId="1197000822" sldId="291"/>
            <ac:picMk id="12" creationId="{6C3760AE-9EA4-948E-567D-7CE6450D7E7C}"/>
          </ac:picMkLst>
        </pc:picChg>
        <pc:picChg chg="add del mod">
          <ac:chgData name="WOOHYUK KIM" userId="4e00af21e0a970cd" providerId="LiveId" clId="{074216B1-AA6F-45AF-9F79-2AB90D936690}" dt="2023-04-10T12:52:57.825" v="3901" actId="478"/>
          <ac:picMkLst>
            <pc:docMk/>
            <pc:sldMk cId="1197000822" sldId="291"/>
            <ac:picMk id="14" creationId="{9BB2AE48-4C30-3050-8084-23903D1747D7}"/>
          </ac:picMkLst>
        </pc:picChg>
      </pc:sldChg>
      <pc:sldChg chg="addSp modSp del mod">
        <pc:chgData name="WOOHYUK KIM" userId="4e00af21e0a970cd" providerId="LiveId" clId="{074216B1-AA6F-45AF-9F79-2AB90D936690}" dt="2023-04-10T13:09:22.703" v="4003" actId="47"/>
        <pc:sldMkLst>
          <pc:docMk/>
          <pc:sldMk cId="20358917" sldId="292"/>
        </pc:sldMkLst>
        <pc:spChg chg="mod">
          <ac:chgData name="WOOHYUK KIM" userId="4e00af21e0a970cd" providerId="LiveId" clId="{074216B1-AA6F-45AF-9F79-2AB90D936690}" dt="2023-04-09T06:34:25.267" v="3713" actId="20577"/>
          <ac:spMkLst>
            <pc:docMk/>
            <pc:sldMk cId="20358917" sldId="292"/>
            <ac:spMk id="7" creationId="{00000000-0000-0000-0000-000000000000}"/>
          </ac:spMkLst>
        </pc:spChg>
        <pc:picChg chg="add mod">
          <ac:chgData name="WOOHYUK KIM" userId="4e00af21e0a970cd" providerId="LiveId" clId="{074216B1-AA6F-45AF-9F79-2AB90D936690}" dt="2023-04-10T13:02:30.417" v="3962" actId="1076"/>
          <ac:picMkLst>
            <pc:docMk/>
            <pc:sldMk cId="20358917" sldId="292"/>
            <ac:picMk id="3" creationId="{9EC64134-159B-917D-36D7-B915B9DB80E0}"/>
          </ac:picMkLst>
        </pc:picChg>
      </pc:sldChg>
      <pc:sldChg chg="addSp delSp modSp del mod">
        <pc:chgData name="WOOHYUK KIM" userId="4e00af21e0a970cd" providerId="LiveId" clId="{074216B1-AA6F-45AF-9F79-2AB90D936690}" dt="2023-04-11T13:36:44.527" v="4137" actId="47"/>
        <pc:sldMkLst>
          <pc:docMk/>
          <pc:sldMk cId="1464797058" sldId="293"/>
        </pc:sldMkLst>
        <pc:picChg chg="add del mod">
          <ac:chgData name="WOOHYUK KIM" userId="4e00af21e0a970cd" providerId="LiveId" clId="{074216B1-AA6F-45AF-9F79-2AB90D936690}" dt="2023-04-11T13:36:20.446" v="4134" actId="478"/>
          <ac:picMkLst>
            <pc:docMk/>
            <pc:sldMk cId="1464797058" sldId="293"/>
            <ac:picMk id="3" creationId="{4E7CB372-FEB3-7F77-CDE5-E510EB5413D2}"/>
          </ac:picMkLst>
        </pc:picChg>
      </pc:sldChg>
      <pc:sldChg chg="addSp delSp modSp mod">
        <pc:chgData name="WOOHYUK KIM" userId="4e00af21e0a970cd" providerId="LiveId" clId="{074216B1-AA6F-45AF-9F79-2AB90D936690}" dt="2023-04-11T14:08:10.561" v="4239" actId="1076"/>
        <pc:sldMkLst>
          <pc:docMk/>
          <pc:sldMk cId="2292045139" sldId="294"/>
        </pc:sldMkLst>
        <pc:spChg chg="add mod">
          <ac:chgData name="WOOHYUK KIM" userId="4e00af21e0a970cd" providerId="LiveId" clId="{074216B1-AA6F-45AF-9F79-2AB90D936690}" dt="2023-04-11T14:08:10.561" v="4239" actId="1076"/>
          <ac:spMkLst>
            <pc:docMk/>
            <pc:sldMk cId="2292045139" sldId="294"/>
            <ac:spMk id="2" creationId="{228D29CC-6B9B-8153-2733-84B017276BD6}"/>
          </ac:spMkLst>
        </pc:spChg>
        <pc:spChg chg="add del mod">
          <ac:chgData name="WOOHYUK KIM" userId="4e00af21e0a970cd" providerId="LiveId" clId="{074216B1-AA6F-45AF-9F79-2AB90D936690}" dt="2023-04-11T13:50:50.365" v="4223" actId="478"/>
          <ac:spMkLst>
            <pc:docMk/>
            <pc:sldMk cId="2292045139" sldId="294"/>
            <ac:spMk id="4" creationId="{21C2E37C-D304-6043-EDB1-D98C6F8AB200}"/>
          </ac:spMkLst>
        </pc:spChg>
        <pc:spChg chg="mod">
          <ac:chgData name="WOOHYUK KIM" userId="4e00af21e0a970cd" providerId="LiveId" clId="{074216B1-AA6F-45AF-9F79-2AB90D936690}" dt="2023-04-09T00:52:30.135" v="1579"/>
          <ac:spMkLst>
            <pc:docMk/>
            <pc:sldMk cId="2292045139" sldId="294"/>
            <ac:spMk id="7" creationId="{00000000-0000-0000-0000-000000000000}"/>
          </ac:spMkLst>
        </pc:spChg>
        <pc:picChg chg="add del mod">
          <ac:chgData name="WOOHYUK KIM" userId="4e00af21e0a970cd" providerId="LiveId" clId="{074216B1-AA6F-45AF-9F79-2AB90D936690}" dt="2023-04-11T14:07:48.770" v="4231" actId="478"/>
          <ac:picMkLst>
            <pc:docMk/>
            <pc:sldMk cId="2292045139" sldId="294"/>
            <ac:picMk id="3" creationId="{362731BF-6B5F-D13F-2EA0-60E117E819F6}"/>
          </ac:picMkLst>
        </pc:picChg>
        <pc:picChg chg="add mod">
          <ac:chgData name="WOOHYUK KIM" userId="4e00af21e0a970cd" providerId="LiveId" clId="{074216B1-AA6F-45AF-9F79-2AB90D936690}" dt="2023-04-11T14:08:07.590" v="4238" actId="1076"/>
          <ac:picMkLst>
            <pc:docMk/>
            <pc:sldMk cId="2292045139" sldId="294"/>
            <ac:picMk id="6" creationId="{1917D4AB-13C8-BFB7-B8F5-DC90CE94531D}"/>
          </ac:picMkLst>
        </pc:picChg>
      </pc:sldChg>
      <pc:sldChg chg="addSp delSp modSp del mod">
        <pc:chgData name="WOOHYUK KIM" userId="4e00af21e0a970cd" providerId="LiveId" clId="{074216B1-AA6F-45AF-9F79-2AB90D936690}" dt="2023-04-09T07:59:40.074" v="3826" actId="47"/>
        <pc:sldMkLst>
          <pc:docMk/>
          <pc:sldMk cId="3478325657" sldId="296"/>
        </pc:sldMkLst>
        <pc:spChg chg="mod">
          <ac:chgData name="WOOHYUK KIM" userId="4e00af21e0a970cd" providerId="LiveId" clId="{074216B1-AA6F-45AF-9F79-2AB90D936690}" dt="2023-04-09T03:19:38.117" v="3136" actId="20577"/>
          <ac:spMkLst>
            <pc:docMk/>
            <pc:sldMk cId="3478325657" sldId="296"/>
            <ac:spMk id="7" creationId="{00000000-0000-0000-0000-000000000000}"/>
          </ac:spMkLst>
        </pc:spChg>
        <pc:picChg chg="add del mod">
          <ac:chgData name="WOOHYUK KIM" userId="4e00af21e0a970cd" providerId="LiveId" clId="{074216B1-AA6F-45AF-9F79-2AB90D936690}" dt="2023-04-09T03:24:30.159" v="3140" actId="478"/>
          <ac:picMkLst>
            <pc:docMk/>
            <pc:sldMk cId="3478325657" sldId="296"/>
            <ac:picMk id="3" creationId="{A039C936-A1CC-091E-C8B4-8D24E6431219}"/>
          </ac:picMkLst>
        </pc:picChg>
      </pc:sldChg>
      <pc:sldChg chg="addSp delSp modSp mod">
        <pc:chgData name="WOOHYUK KIM" userId="4e00af21e0a970cd" providerId="LiveId" clId="{074216B1-AA6F-45AF-9F79-2AB90D936690}" dt="2023-04-09T03:19:00.551" v="3126" actId="113"/>
        <pc:sldMkLst>
          <pc:docMk/>
          <pc:sldMk cId="3836566239" sldId="297"/>
        </pc:sldMkLst>
        <pc:graphicFrameChg chg="add mod modGraphic">
          <ac:chgData name="WOOHYUK KIM" userId="4e00af21e0a970cd" providerId="LiveId" clId="{074216B1-AA6F-45AF-9F79-2AB90D936690}" dt="2023-04-09T03:19:00.551" v="3126" actId="113"/>
          <ac:graphicFrameMkLst>
            <pc:docMk/>
            <pc:sldMk cId="3836566239" sldId="297"/>
            <ac:graphicFrameMk id="2" creationId="{5B59ADF7-8A39-D148-8872-980C41D64C85}"/>
          </ac:graphicFrameMkLst>
        </pc:graphicFrameChg>
        <pc:picChg chg="del">
          <ac:chgData name="WOOHYUK KIM" userId="4e00af21e0a970cd" providerId="LiveId" clId="{074216B1-AA6F-45AF-9F79-2AB90D936690}" dt="2023-04-09T00:57:16.032" v="1634" actId="478"/>
          <ac:picMkLst>
            <pc:docMk/>
            <pc:sldMk cId="3836566239" sldId="297"/>
            <ac:picMk id="3" creationId="{E4C85ECA-F8AC-4752-E330-13961CF2ECF1}"/>
          </ac:picMkLst>
        </pc:picChg>
      </pc:sldChg>
      <pc:sldChg chg="addSp modSp mod">
        <pc:chgData name="WOOHYUK KIM" userId="4e00af21e0a970cd" providerId="LiveId" clId="{074216B1-AA6F-45AF-9F79-2AB90D936690}" dt="2023-04-10T12:18:26.267" v="3874" actId="1076"/>
        <pc:sldMkLst>
          <pc:docMk/>
          <pc:sldMk cId="1824562388" sldId="298"/>
        </pc:sldMkLst>
        <pc:graphicFrameChg chg="add mod modGraphic">
          <ac:chgData name="WOOHYUK KIM" userId="4e00af21e0a970cd" providerId="LiveId" clId="{074216B1-AA6F-45AF-9F79-2AB90D936690}" dt="2023-04-10T12:18:26.267" v="3874" actId="1076"/>
          <ac:graphicFrameMkLst>
            <pc:docMk/>
            <pc:sldMk cId="1824562388" sldId="298"/>
            <ac:graphicFrameMk id="2" creationId="{3DE4640D-F832-3E27-62A8-08FD61838DC2}"/>
          </ac:graphicFrameMkLst>
        </pc:graphicFrameChg>
      </pc:sldChg>
      <pc:sldChg chg="addSp delSp modSp mod">
        <pc:chgData name="WOOHYUK KIM" userId="4e00af21e0a970cd" providerId="LiveId" clId="{074216B1-AA6F-45AF-9F79-2AB90D936690}" dt="2023-04-09T03:18:24.550" v="3120" actId="113"/>
        <pc:sldMkLst>
          <pc:docMk/>
          <pc:sldMk cId="3080179405" sldId="299"/>
        </pc:sldMkLst>
        <pc:spChg chg="add del mod">
          <ac:chgData name="WOOHYUK KIM" userId="4e00af21e0a970cd" providerId="LiveId" clId="{074216B1-AA6F-45AF-9F79-2AB90D936690}" dt="2023-04-09T00:43:37.488" v="1345" actId="478"/>
          <ac:spMkLst>
            <pc:docMk/>
            <pc:sldMk cId="3080179405" sldId="299"/>
            <ac:spMk id="2" creationId="{DCE034E6-B886-02B9-2394-7C5A0087D123}"/>
          </ac:spMkLst>
        </pc:spChg>
        <pc:graphicFrameChg chg="add del mod modGraphic">
          <ac:chgData name="WOOHYUK KIM" userId="4e00af21e0a970cd" providerId="LiveId" clId="{074216B1-AA6F-45AF-9F79-2AB90D936690}" dt="2023-04-09T00:44:04.448" v="1351" actId="478"/>
          <ac:graphicFrameMkLst>
            <pc:docMk/>
            <pc:sldMk cId="3080179405" sldId="299"/>
            <ac:graphicFrameMk id="3" creationId="{3523F5C5-D8EB-9FE4-6060-32BDE73521C0}"/>
          </ac:graphicFrameMkLst>
        </pc:graphicFrameChg>
        <pc:graphicFrameChg chg="add mod modGraphic">
          <ac:chgData name="WOOHYUK KIM" userId="4e00af21e0a970cd" providerId="LiveId" clId="{074216B1-AA6F-45AF-9F79-2AB90D936690}" dt="2023-04-09T03:18:24.550" v="3120" actId="113"/>
          <ac:graphicFrameMkLst>
            <pc:docMk/>
            <pc:sldMk cId="3080179405" sldId="299"/>
            <ac:graphicFrameMk id="4" creationId="{7B37C8A2-2E69-BB5C-4AE3-D2EB5D004D7A}"/>
          </ac:graphicFrameMkLst>
        </pc:graphicFrameChg>
      </pc:sldChg>
      <pc:sldChg chg="del">
        <pc:chgData name="WOOHYUK KIM" userId="4e00af21e0a970cd" providerId="LiveId" clId="{074216B1-AA6F-45AF-9F79-2AB90D936690}" dt="2023-04-09T03:31:47.566" v="3148" actId="47"/>
        <pc:sldMkLst>
          <pc:docMk/>
          <pc:sldMk cId="2999959981" sldId="302"/>
        </pc:sldMkLst>
      </pc:sldChg>
      <pc:sldChg chg="addSp delSp modSp mod">
        <pc:chgData name="WOOHYUK KIM" userId="4e00af21e0a970cd" providerId="LiveId" clId="{074216B1-AA6F-45AF-9F79-2AB90D936690}" dt="2023-04-09T03:32:10.577" v="3151" actId="14100"/>
        <pc:sldMkLst>
          <pc:docMk/>
          <pc:sldMk cId="813055001" sldId="303"/>
        </pc:sldMkLst>
        <pc:spChg chg="del mod">
          <ac:chgData name="WOOHYUK KIM" userId="4e00af21e0a970cd" providerId="LiveId" clId="{074216B1-AA6F-45AF-9F79-2AB90D936690}" dt="2023-04-09T03:03:45.666" v="2942" actId="931"/>
          <ac:spMkLst>
            <pc:docMk/>
            <pc:sldMk cId="813055001" sldId="303"/>
            <ac:spMk id="2" creationId="{00000000-0000-0000-0000-000000000000}"/>
          </ac:spMkLst>
        </pc:spChg>
        <pc:spChg chg="mod">
          <ac:chgData name="WOOHYUK KIM" userId="4e00af21e0a970cd" providerId="LiveId" clId="{074216B1-AA6F-45AF-9F79-2AB90D936690}" dt="2023-04-09T03:32:10.577" v="3151" actId="14100"/>
          <ac:spMkLst>
            <pc:docMk/>
            <pc:sldMk cId="813055001" sldId="303"/>
            <ac:spMk id="7" creationId="{00000000-0000-0000-0000-000000000000}"/>
          </ac:spMkLst>
        </pc:spChg>
        <pc:spChg chg="del">
          <ac:chgData name="WOOHYUK KIM" userId="4e00af21e0a970cd" providerId="LiveId" clId="{074216B1-AA6F-45AF-9F79-2AB90D936690}" dt="2023-04-09T03:00:49.230" v="2938" actId="478"/>
          <ac:spMkLst>
            <pc:docMk/>
            <pc:sldMk cId="813055001" sldId="303"/>
            <ac:spMk id="17" creationId="{00000000-0000-0000-0000-000000000000}"/>
          </ac:spMkLst>
        </pc:spChg>
        <pc:spChg chg="del">
          <ac:chgData name="WOOHYUK KIM" userId="4e00af21e0a970cd" providerId="LiveId" clId="{074216B1-AA6F-45AF-9F79-2AB90D936690}" dt="2023-04-09T03:00:56.566" v="2939" actId="478"/>
          <ac:spMkLst>
            <pc:docMk/>
            <pc:sldMk cId="813055001" sldId="303"/>
            <ac:spMk id="18" creationId="{00000000-0000-0000-0000-000000000000}"/>
          </ac:spMkLst>
        </pc:spChg>
        <pc:spChg chg="mod">
          <ac:chgData name="WOOHYUK KIM" userId="4e00af21e0a970cd" providerId="LiveId" clId="{074216B1-AA6F-45AF-9F79-2AB90D936690}" dt="2023-04-09T03:32:03.926" v="3150" actId="1076"/>
          <ac:spMkLst>
            <pc:docMk/>
            <pc:sldMk cId="813055001" sldId="303"/>
            <ac:spMk id="19" creationId="{00000000-0000-0000-0000-000000000000}"/>
          </ac:spMkLst>
        </pc:spChg>
        <pc:spChg chg="mod">
          <ac:chgData name="WOOHYUK KIM" userId="4e00af21e0a970cd" providerId="LiveId" clId="{074216B1-AA6F-45AF-9F79-2AB90D936690}" dt="2023-04-09T03:03:58.250" v="2966" actId="20577"/>
          <ac:spMkLst>
            <pc:docMk/>
            <pc:sldMk cId="813055001" sldId="303"/>
            <ac:spMk id="20" creationId="{00000000-0000-0000-0000-000000000000}"/>
          </ac:spMkLst>
        </pc:spChg>
        <pc:picChg chg="add mod">
          <ac:chgData name="WOOHYUK KIM" userId="4e00af21e0a970cd" providerId="LiveId" clId="{074216B1-AA6F-45AF-9F79-2AB90D936690}" dt="2023-04-09T03:03:49.363" v="2946" actId="1076"/>
          <ac:picMkLst>
            <pc:docMk/>
            <pc:sldMk cId="813055001" sldId="303"/>
            <ac:picMk id="4" creationId="{0F3738EA-5355-E3E2-4687-8D801AC13574}"/>
          </ac:picMkLst>
        </pc:picChg>
      </pc:sldChg>
      <pc:sldChg chg="addSp modSp mod">
        <pc:chgData name="WOOHYUK KIM" userId="4e00af21e0a970cd" providerId="LiveId" clId="{074216B1-AA6F-45AF-9F79-2AB90D936690}" dt="2023-04-09T00:11:02.981" v="1217" actId="255"/>
        <pc:sldMkLst>
          <pc:docMk/>
          <pc:sldMk cId="3790809283" sldId="304"/>
        </pc:sldMkLst>
        <pc:spChg chg="add mod">
          <ac:chgData name="WOOHYUK KIM" userId="4e00af21e0a970cd" providerId="LiveId" clId="{074216B1-AA6F-45AF-9F79-2AB90D936690}" dt="2023-04-09T00:11:02.981" v="1217" actId="255"/>
          <ac:spMkLst>
            <pc:docMk/>
            <pc:sldMk cId="3790809283" sldId="304"/>
            <ac:spMk id="2" creationId="{9ED7C12E-4529-13AE-6299-0A99A0F389DB}"/>
          </ac:spMkLst>
        </pc:spChg>
      </pc:sldChg>
      <pc:sldChg chg="addSp modSp mod">
        <pc:chgData name="WOOHYUK KIM" userId="4e00af21e0a970cd" providerId="LiveId" clId="{074216B1-AA6F-45AF-9F79-2AB90D936690}" dt="2023-04-09T00:11:35.169" v="1222" actId="12"/>
        <pc:sldMkLst>
          <pc:docMk/>
          <pc:sldMk cId="1535459544" sldId="305"/>
        </pc:sldMkLst>
        <pc:spChg chg="add mod">
          <ac:chgData name="WOOHYUK KIM" userId="4e00af21e0a970cd" providerId="LiveId" clId="{074216B1-AA6F-45AF-9F79-2AB90D936690}" dt="2023-04-09T00:11:35.169" v="1222" actId="12"/>
          <ac:spMkLst>
            <pc:docMk/>
            <pc:sldMk cId="1535459544" sldId="305"/>
            <ac:spMk id="2" creationId="{C8AEF881-E7F2-72BF-5092-35E3310B74B9}"/>
          </ac:spMkLst>
        </pc:spChg>
      </pc:sldChg>
      <pc:sldChg chg="addSp delSp modSp add mod">
        <pc:chgData name="WOOHYUK KIM" userId="4e00af21e0a970cd" providerId="LiveId" clId="{074216B1-AA6F-45AF-9F79-2AB90D936690}" dt="2023-04-09T00:16:21.835" v="1296" actId="20577"/>
        <pc:sldMkLst>
          <pc:docMk/>
          <pc:sldMk cId="3869222549" sldId="306"/>
        </pc:sldMkLst>
        <pc:spChg chg="mod">
          <ac:chgData name="WOOHYUK KIM" userId="4e00af21e0a970cd" providerId="LiveId" clId="{074216B1-AA6F-45AF-9F79-2AB90D936690}" dt="2023-04-09T00:16:21.835" v="1296" actId="20577"/>
          <ac:spMkLst>
            <pc:docMk/>
            <pc:sldMk cId="3869222549" sldId="306"/>
            <ac:spMk id="7" creationId="{00000000-0000-0000-0000-000000000000}"/>
          </ac:spMkLst>
        </pc:spChg>
        <pc:picChg chg="add mod">
          <ac:chgData name="WOOHYUK KIM" userId="4e00af21e0a970cd" providerId="LiveId" clId="{074216B1-AA6F-45AF-9F79-2AB90D936690}" dt="2023-04-09T00:14:58.234" v="1265" actId="1076"/>
          <ac:picMkLst>
            <pc:docMk/>
            <pc:sldMk cId="3869222549" sldId="306"/>
            <ac:picMk id="2" creationId="{E3BCEC70-84D0-08EE-AA11-2B4BF0C9FA9D}"/>
          </ac:picMkLst>
        </pc:picChg>
        <pc:picChg chg="del">
          <ac:chgData name="WOOHYUK KIM" userId="4e00af21e0a970cd" providerId="LiveId" clId="{074216B1-AA6F-45AF-9F79-2AB90D936690}" dt="2023-04-09T00:14:37.210" v="1258" actId="478"/>
          <ac:picMkLst>
            <pc:docMk/>
            <pc:sldMk cId="3869222549" sldId="306"/>
            <ac:picMk id="3" creationId="{2A7E953F-1546-DC04-34C4-5F499731C9D9}"/>
          </ac:picMkLst>
        </pc:picChg>
        <pc:picChg chg="del">
          <ac:chgData name="WOOHYUK KIM" userId="4e00af21e0a970cd" providerId="LiveId" clId="{074216B1-AA6F-45AF-9F79-2AB90D936690}" dt="2023-04-09T00:14:36.635" v="1257" actId="478"/>
          <ac:picMkLst>
            <pc:docMk/>
            <pc:sldMk cId="3869222549" sldId="306"/>
            <ac:picMk id="4" creationId="{FFD50A14-0F5F-50BD-EFB1-DCD0D1B917E5}"/>
          </ac:picMkLst>
        </pc:picChg>
        <pc:picChg chg="add mod">
          <ac:chgData name="WOOHYUK KIM" userId="4e00af21e0a970cd" providerId="LiveId" clId="{074216B1-AA6F-45AF-9F79-2AB90D936690}" dt="2023-04-09T00:14:53.818" v="1263"/>
          <ac:picMkLst>
            <pc:docMk/>
            <pc:sldMk cId="3869222549" sldId="306"/>
            <ac:picMk id="5" creationId="{5889E22A-DCEC-0ADC-3DD3-0F0760895229}"/>
          </ac:picMkLst>
        </pc:picChg>
      </pc:sldChg>
      <pc:sldChg chg="addSp delSp modSp add mod ord">
        <pc:chgData name="WOOHYUK KIM" userId="4e00af21e0a970cd" providerId="LiveId" clId="{074216B1-AA6F-45AF-9F79-2AB90D936690}" dt="2023-04-09T04:43:39.232" v="3703" actId="113"/>
        <pc:sldMkLst>
          <pc:docMk/>
          <pc:sldMk cId="2771968010" sldId="307"/>
        </pc:sldMkLst>
        <pc:spChg chg="del">
          <ac:chgData name="WOOHYUK KIM" userId="4e00af21e0a970cd" providerId="LiveId" clId="{074216B1-AA6F-45AF-9F79-2AB90D936690}" dt="2023-04-09T00:54:12.298" v="1633" actId="478"/>
          <ac:spMkLst>
            <pc:docMk/>
            <pc:sldMk cId="2771968010" sldId="307"/>
            <ac:spMk id="4" creationId="{21C2E37C-D304-6043-EDB1-D98C6F8AB200}"/>
          </ac:spMkLst>
        </pc:spChg>
        <pc:spChg chg="mod">
          <ac:chgData name="WOOHYUK KIM" userId="4e00af21e0a970cd" providerId="LiveId" clId="{074216B1-AA6F-45AF-9F79-2AB90D936690}" dt="2023-04-09T00:54:09.816" v="1631"/>
          <ac:spMkLst>
            <pc:docMk/>
            <pc:sldMk cId="2771968010" sldId="307"/>
            <ac:spMk id="7" creationId="{00000000-0000-0000-0000-000000000000}"/>
          </ac:spMkLst>
        </pc:spChg>
        <pc:graphicFrameChg chg="add mod modGraphic">
          <ac:chgData name="WOOHYUK KIM" userId="4e00af21e0a970cd" providerId="LiveId" clId="{074216B1-AA6F-45AF-9F79-2AB90D936690}" dt="2023-04-09T04:43:39.232" v="3703" actId="113"/>
          <ac:graphicFrameMkLst>
            <pc:docMk/>
            <pc:sldMk cId="2771968010" sldId="307"/>
            <ac:graphicFrameMk id="2" creationId="{7E044341-EF0C-3FF9-4E00-49B78D41D65D}"/>
          </ac:graphicFrameMkLst>
        </pc:graphicFrameChg>
        <pc:picChg chg="del">
          <ac:chgData name="WOOHYUK KIM" userId="4e00af21e0a970cd" providerId="LiveId" clId="{074216B1-AA6F-45AF-9F79-2AB90D936690}" dt="2023-04-09T00:54:10.590" v="1632" actId="478"/>
          <ac:picMkLst>
            <pc:docMk/>
            <pc:sldMk cId="2771968010" sldId="307"/>
            <ac:picMk id="3" creationId="{362731BF-6B5F-D13F-2EA0-60E117E819F6}"/>
          </ac:picMkLst>
        </pc:picChg>
        <pc:picChg chg="add mod">
          <ac:chgData name="WOOHYUK KIM" userId="4e00af21e0a970cd" providerId="LiveId" clId="{074216B1-AA6F-45AF-9F79-2AB90D936690}" dt="2023-04-09T04:35:18.852" v="3675" actId="1076"/>
          <ac:picMkLst>
            <pc:docMk/>
            <pc:sldMk cId="2771968010" sldId="307"/>
            <ac:picMk id="6" creationId="{5FBB62EC-5961-6826-0C7F-FA10DEF73679}"/>
          </ac:picMkLst>
        </pc:picChg>
        <pc:picChg chg="add mod">
          <ac:chgData name="WOOHYUK KIM" userId="4e00af21e0a970cd" providerId="LiveId" clId="{074216B1-AA6F-45AF-9F79-2AB90D936690}" dt="2023-04-09T04:36:57.597" v="3680" actId="1076"/>
          <ac:picMkLst>
            <pc:docMk/>
            <pc:sldMk cId="2771968010" sldId="307"/>
            <ac:picMk id="9" creationId="{E95F3831-9E37-BDF0-9CCB-9F7DBD176A6E}"/>
          </ac:picMkLst>
        </pc:picChg>
        <pc:picChg chg="add mod">
          <ac:chgData name="WOOHYUK KIM" userId="4e00af21e0a970cd" providerId="LiveId" clId="{074216B1-AA6F-45AF-9F79-2AB90D936690}" dt="2023-04-09T04:38:01.786" v="3686" actId="1076"/>
          <ac:picMkLst>
            <pc:docMk/>
            <pc:sldMk cId="2771968010" sldId="307"/>
            <ac:picMk id="11" creationId="{945D89C1-5C21-7D22-A502-541709BC2270}"/>
          </ac:picMkLst>
        </pc:picChg>
        <pc:picChg chg="add mod">
          <ac:chgData name="WOOHYUK KIM" userId="4e00af21e0a970cd" providerId="LiveId" clId="{074216B1-AA6F-45AF-9F79-2AB90D936690}" dt="2023-04-09T04:39:17.439" v="3689" actId="1076"/>
          <ac:picMkLst>
            <pc:docMk/>
            <pc:sldMk cId="2771968010" sldId="307"/>
            <ac:picMk id="13" creationId="{2F82B98D-3F70-AB22-7AF7-E98199EBBDB8}"/>
          </ac:picMkLst>
        </pc:picChg>
        <pc:picChg chg="add mod">
          <ac:chgData name="WOOHYUK KIM" userId="4e00af21e0a970cd" providerId="LiveId" clId="{074216B1-AA6F-45AF-9F79-2AB90D936690}" dt="2023-04-09T04:39:35.028" v="3692" actId="1076"/>
          <ac:picMkLst>
            <pc:docMk/>
            <pc:sldMk cId="2771968010" sldId="307"/>
            <ac:picMk id="15" creationId="{08A924A4-D48C-802B-3C41-CD880618FDE1}"/>
          </ac:picMkLst>
        </pc:picChg>
        <pc:picChg chg="add mod">
          <ac:chgData name="WOOHYUK KIM" userId="4e00af21e0a970cd" providerId="LiveId" clId="{074216B1-AA6F-45AF-9F79-2AB90D936690}" dt="2023-04-09T04:40:40.957" v="3695" actId="1076"/>
          <ac:picMkLst>
            <pc:docMk/>
            <pc:sldMk cId="2771968010" sldId="307"/>
            <ac:picMk id="18" creationId="{E10F805F-AE89-F4C7-DF36-EF0A1ED9C2B1}"/>
          </ac:picMkLst>
        </pc:picChg>
        <pc:picChg chg="add mod">
          <ac:chgData name="WOOHYUK KIM" userId="4e00af21e0a970cd" providerId="LiveId" clId="{074216B1-AA6F-45AF-9F79-2AB90D936690}" dt="2023-04-09T04:43:03.482" v="3699" actId="1076"/>
          <ac:picMkLst>
            <pc:docMk/>
            <pc:sldMk cId="2771968010" sldId="307"/>
            <ac:picMk id="20" creationId="{EEA7CA52-67E9-E24F-79D4-6125A684434C}"/>
          </ac:picMkLst>
        </pc:picChg>
      </pc:sldChg>
      <pc:sldChg chg="addSp delSp modSp add mod">
        <pc:chgData name="WOOHYUK KIM" userId="4e00af21e0a970cd" providerId="LiveId" clId="{074216B1-AA6F-45AF-9F79-2AB90D936690}" dt="2023-04-09T03:17:41.616" v="3117" actId="113"/>
        <pc:sldMkLst>
          <pc:docMk/>
          <pc:sldMk cId="4205922249" sldId="308"/>
        </pc:sldMkLst>
        <pc:spChg chg="del">
          <ac:chgData name="WOOHYUK KIM" userId="4e00af21e0a970cd" providerId="LiveId" clId="{074216B1-AA6F-45AF-9F79-2AB90D936690}" dt="2023-04-09T03:07:51.292" v="2978" actId="478"/>
          <ac:spMkLst>
            <pc:docMk/>
            <pc:sldMk cId="4205922249" sldId="308"/>
            <ac:spMk id="4" creationId="{21C2E37C-D304-6043-EDB1-D98C6F8AB200}"/>
          </ac:spMkLst>
        </pc:spChg>
        <pc:graphicFrameChg chg="add del mod">
          <ac:chgData name="WOOHYUK KIM" userId="4e00af21e0a970cd" providerId="LiveId" clId="{074216B1-AA6F-45AF-9F79-2AB90D936690}" dt="2023-04-09T03:08:42.516" v="2982" actId="478"/>
          <ac:graphicFrameMkLst>
            <pc:docMk/>
            <pc:sldMk cId="4205922249" sldId="308"/>
            <ac:graphicFrameMk id="2" creationId="{2AA74709-9449-016D-0FD0-60213ECFEAD5}"/>
          </ac:graphicFrameMkLst>
        </pc:graphicFrameChg>
        <pc:graphicFrameChg chg="add del mod">
          <ac:chgData name="WOOHYUK KIM" userId="4e00af21e0a970cd" providerId="LiveId" clId="{074216B1-AA6F-45AF-9F79-2AB90D936690}" dt="2023-04-09T03:14:05.261" v="2985" actId="478"/>
          <ac:graphicFrameMkLst>
            <pc:docMk/>
            <pc:sldMk cId="4205922249" sldId="308"/>
            <ac:graphicFrameMk id="5" creationId="{372CD50F-C709-F028-08D5-2B3F379CEF2F}"/>
          </ac:graphicFrameMkLst>
        </pc:graphicFrameChg>
        <pc:graphicFrameChg chg="add mod modGraphic">
          <ac:chgData name="WOOHYUK KIM" userId="4e00af21e0a970cd" providerId="LiveId" clId="{074216B1-AA6F-45AF-9F79-2AB90D936690}" dt="2023-04-09T03:17:41.616" v="3117" actId="113"/>
          <ac:graphicFrameMkLst>
            <pc:docMk/>
            <pc:sldMk cId="4205922249" sldId="308"/>
            <ac:graphicFrameMk id="6" creationId="{8BB11909-CA0E-B523-0ACC-86E65C768C57}"/>
          </ac:graphicFrameMkLst>
        </pc:graphicFrameChg>
        <pc:picChg chg="del">
          <ac:chgData name="WOOHYUK KIM" userId="4e00af21e0a970cd" providerId="LiveId" clId="{074216B1-AA6F-45AF-9F79-2AB90D936690}" dt="2023-04-09T03:07:52.226" v="2979" actId="478"/>
          <ac:picMkLst>
            <pc:docMk/>
            <pc:sldMk cId="4205922249" sldId="308"/>
            <ac:picMk id="3" creationId="{362731BF-6B5F-D13F-2EA0-60E117E819F6}"/>
          </ac:picMkLst>
        </pc:picChg>
        <pc:picChg chg="add mod">
          <ac:chgData name="WOOHYUK KIM" userId="4e00af21e0a970cd" providerId="LiveId" clId="{074216B1-AA6F-45AF-9F79-2AB90D936690}" dt="2023-04-09T03:17:29.515" v="3114" actId="1076"/>
          <ac:picMkLst>
            <pc:docMk/>
            <pc:sldMk cId="4205922249" sldId="308"/>
            <ac:picMk id="9" creationId="{FD208801-2AC9-91C0-2E71-6324DD6C9A64}"/>
          </ac:picMkLst>
        </pc:picChg>
        <pc:picChg chg="add mod">
          <ac:chgData name="WOOHYUK KIM" userId="4e00af21e0a970cd" providerId="LiveId" clId="{074216B1-AA6F-45AF-9F79-2AB90D936690}" dt="2023-04-09T03:17:27.262" v="3113" actId="1076"/>
          <ac:picMkLst>
            <pc:docMk/>
            <pc:sldMk cId="4205922249" sldId="308"/>
            <ac:picMk id="11" creationId="{95610864-BD7B-EC6D-3B9A-DA9C18053815}"/>
          </ac:picMkLst>
        </pc:picChg>
        <pc:picChg chg="add mod">
          <ac:chgData name="WOOHYUK KIM" userId="4e00af21e0a970cd" providerId="LiveId" clId="{074216B1-AA6F-45AF-9F79-2AB90D936690}" dt="2023-04-09T03:17:24.151" v="3112" actId="688"/>
          <ac:picMkLst>
            <pc:docMk/>
            <pc:sldMk cId="4205922249" sldId="308"/>
            <ac:picMk id="13" creationId="{8282035E-6284-FBCA-0A2E-E29A828209B0}"/>
          </ac:picMkLst>
        </pc:picChg>
        <pc:picChg chg="add mod">
          <ac:chgData name="WOOHYUK KIM" userId="4e00af21e0a970cd" providerId="LiveId" clId="{074216B1-AA6F-45AF-9F79-2AB90D936690}" dt="2023-04-09T03:17:34.765" v="3116" actId="14100"/>
          <ac:picMkLst>
            <pc:docMk/>
            <pc:sldMk cId="4205922249" sldId="308"/>
            <ac:picMk id="15" creationId="{28E2651F-2651-7A6E-7837-9F15C1BAE6FA}"/>
          </ac:picMkLst>
        </pc:picChg>
        <pc:picChg chg="add mod">
          <ac:chgData name="WOOHYUK KIM" userId="4e00af21e0a970cd" providerId="LiveId" clId="{074216B1-AA6F-45AF-9F79-2AB90D936690}" dt="2023-04-09T03:17:01.844" v="3106" actId="1076"/>
          <ac:picMkLst>
            <pc:docMk/>
            <pc:sldMk cId="4205922249" sldId="308"/>
            <ac:picMk id="18" creationId="{F1A4C98B-3654-9ACB-9BD7-69271B119636}"/>
          </ac:picMkLst>
        </pc:picChg>
        <pc:picChg chg="add mod">
          <ac:chgData name="WOOHYUK KIM" userId="4e00af21e0a970cd" providerId="LiveId" clId="{074216B1-AA6F-45AF-9F79-2AB90D936690}" dt="2023-04-09T03:17:15.772" v="3110" actId="1076"/>
          <ac:picMkLst>
            <pc:docMk/>
            <pc:sldMk cId="4205922249" sldId="308"/>
            <ac:picMk id="20" creationId="{52434172-9E37-68DC-957E-5ADAC3EE295A}"/>
          </ac:picMkLst>
        </pc:picChg>
      </pc:sldChg>
      <pc:sldChg chg="addSp delSp modSp add del mod">
        <pc:chgData name="WOOHYUK KIM" userId="4e00af21e0a970cd" providerId="LiveId" clId="{074216B1-AA6F-45AF-9F79-2AB90D936690}" dt="2023-04-10T13:09:24.673" v="4004" actId="47"/>
        <pc:sldMkLst>
          <pc:docMk/>
          <pc:sldMk cId="1824921099" sldId="309"/>
        </pc:sldMkLst>
        <pc:picChg chg="del">
          <ac:chgData name="WOOHYUK KIM" userId="4e00af21e0a970cd" providerId="LiveId" clId="{074216B1-AA6F-45AF-9F79-2AB90D936690}" dt="2023-04-09T06:35:21.532" v="3719" actId="478"/>
          <ac:picMkLst>
            <pc:docMk/>
            <pc:sldMk cId="1824921099" sldId="309"/>
            <ac:picMk id="3" creationId="{9EC64134-159B-917D-36D7-B915B9DB80E0}"/>
          </ac:picMkLst>
        </pc:picChg>
        <pc:picChg chg="add del mod">
          <ac:chgData name="WOOHYUK KIM" userId="4e00af21e0a970cd" providerId="LiveId" clId="{074216B1-AA6F-45AF-9F79-2AB90D936690}" dt="2023-04-09T07:44:00.920" v="3726" actId="478"/>
          <ac:picMkLst>
            <pc:docMk/>
            <pc:sldMk cId="1824921099" sldId="309"/>
            <ac:picMk id="4" creationId="{F8B0EF99-D89B-2A9C-63AA-36C2437B2DE5}"/>
          </ac:picMkLst>
        </pc:picChg>
        <pc:picChg chg="add del mod">
          <ac:chgData name="WOOHYUK KIM" userId="4e00af21e0a970cd" providerId="LiveId" clId="{074216B1-AA6F-45AF-9F79-2AB90D936690}" dt="2023-04-09T07:46:32.428" v="3738" actId="478"/>
          <ac:picMkLst>
            <pc:docMk/>
            <pc:sldMk cId="1824921099" sldId="309"/>
            <ac:picMk id="6" creationId="{F84A49FB-F20E-CAA1-18D7-C40FDCE423B2}"/>
          </ac:picMkLst>
        </pc:picChg>
        <pc:picChg chg="add del mod">
          <ac:chgData name="WOOHYUK KIM" userId="4e00af21e0a970cd" providerId="LiveId" clId="{074216B1-AA6F-45AF-9F79-2AB90D936690}" dt="2023-04-09T07:46:51.253" v="3740" actId="478"/>
          <ac:picMkLst>
            <pc:docMk/>
            <pc:sldMk cId="1824921099" sldId="309"/>
            <ac:picMk id="9" creationId="{843ED61B-AAF9-EE0F-84C4-E41351CF4894}"/>
          </ac:picMkLst>
        </pc:picChg>
        <pc:picChg chg="add mod">
          <ac:chgData name="WOOHYUK KIM" userId="4e00af21e0a970cd" providerId="LiveId" clId="{074216B1-AA6F-45AF-9F79-2AB90D936690}" dt="2023-04-10T13:02:37.055" v="3964" actId="1076"/>
          <ac:picMkLst>
            <pc:docMk/>
            <pc:sldMk cId="1824921099" sldId="309"/>
            <ac:picMk id="11" creationId="{61536C73-9636-4F49-840A-5CAC63D1A694}"/>
          </ac:picMkLst>
        </pc:picChg>
      </pc:sldChg>
      <pc:sldChg chg="addSp delSp modSp add del mod">
        <pc:chgData name="WOOHYUK KIM" userId="4e00af21e0a970cd" providerId="LiveId" clId="{074216B1-AA6F-45AF-9F79-2AB90D936690}" dt="2023-04-10T13:09:21.907" v="4002" actId="47"/>
        <pc:sldMkLst>
          <pc:docMk/>
          <pc:sldMk cId="2901550021" sldId="310"/>
        </pc:sldMkLst>
        <pc:picChg chg="add mod">
          <ac:chgData name="WOOHYUK KIM" userId="4e00af21e0a970cd" providerId="LiveId" clId="{074216B1-AA6F-45AF-9F79-2AB90D936690}" dt="2023-04-10T13:02:48.344" v="3966" actId="1076"/>
          <ac:picMkLst>
            <pc:docMk/>
            <pc:sldMk cId="2901550021" sldId="310"/>
            <ac:picMk id="3" creationId="{58402D3B-13B6-F72B-733F-519FA4D36A27}"/>
          </ac:picMkLst>
        </pc:picChg>
        <pc:picChg chg="del">
          <ac:chgData name="WOOHYUK KIM" userId="4e00af21e0a970cd" providerId="LiveId" clId="{074216B1-AA6F-45AF-9F79-2AB90D936690}" dt="2023-04-09T07:48:21.924" v="3753" actId="478"/>
          <ac:picMkLst>
            <pc:docMk/>
            <pc:sldMk cId="2901550021" sldId="310"/>
            <ac:picMk id="6" creationId="{F84A49FB-F20E-CAA1-18D7-C40FDCE423B2}"/>
          </ac:picMkLst>
        </pc:picChg>
      </pc:sldChg>
      <pc:sldChg chg="addSp delSp modSp add mod">
        <pc:chgData name="WOOHYUK KIM" userId="4e00af21e0a970cd" providerId="LiveId" clId="{074216B1-AA6F-45AF-9F79-2AB90D936690}" dt="2023-04-10T13:11:25.566" v="4024" actId="207"/>
        <pc:sldMkLst>
          <pc:docMk/>
          <pc:sldMk cId="1274862385" sldId="311"/>
        </pc:sldMkLst>
        <pc:spChg chg="add mod">
          <ac:chgData name="WOOHYUK KIM" userId="4e00af21e0a970cd" providerId="LiveId" clId="{074216B1-AA6F-45AF-9F79-2AB90D936690}" dt="2023-04-10T13:11:25.566" v="4024" actId="207"/>
          <ac:spMkLst>
            <pc:docMk/>
            <pc:sldMk cId="1274862385" sldId="311"/>
            <ac:spMk id="2" creationId="{434997C2-6222-A72B-32DD-7850B9F1B563}"/>
          </ac:spMkLst>
        </pc:spChg>
        <pc:picChg chg="del mod">
          <ac:chgData name="WOOHYUK KIM" userId="4e00af21e0a970cd" providerId="LiveId" clId="{074216B1-AA6F-45AF-9F79-2AB90D936690}" dt="2023-04-10T13:09:15.081" v="3995" actId="478"/>
          <ac:picMkLst>
            <pc:docMk/>
            <pc:sldMk cId="1274862385" sldId="311"/>
            <ac:picMk id="6" creationId="{F84A49FB-F20E-CAA1-18D7-C40FDCE423B2}"/>
          </ac:picMkLst>
        </pc:picChg>
      </pc:sldChg>
      <pc:sldChg chg="new del">
        <pc:chgData name="WOOHYUK KIM" userId="4e00af21e0a970cd" providerId="LiveId" clId="{074216B1-AA6F-45AF-9F79-2AB90D936690}" dt="2023-04-09T07:45:39.325" v="3736" actId="47"/>
        <pc:sldMkLst>
          <pc:docMk/>
          <pc:sldMk cId="3326639535" sldId="311"/>
        </pc:sldMkLst>
      </pc:sldChg>
      <pc:sldChg chg="addSp delSp modSp add mod">
        <pc:chgData name="WOOHYUK KIM" userId="4e00af21e0a970cd" providerId="LiveId" clId="{074216B1-AA6F-45AF-9F79-2AB90D936690}" dt="2023-04-10T13:14:03.300" v="4028" actId="207"/>
        <pc:sldMkLst>
          <pc:docMk/>
          <pc:sldMk cId="2943892329" sldId="312"/>
        </pc:sldMkLst>
        <pc:spChg chg="add del mod">
          <ac:chgData name="WOOHYUK KIM" userId="4e00af21e0a970cd" providerId="LiveId" clId="{074216B1-AA6F-45AF-9F79-2AB90D936690}" dt="2023-04-10T13:14:03.300" v="4028" actId="207"/>
          <ac:spMkLst>
            <pc:docMk/>
            <pc:sldMk cId="2943892329" sldId="312"/>
            <ac:spMk id="2" creationId="{434997C2-6222-A72B-32DD-7850B9F1B563}"/>
          </ac:spMkLst>
        </pc:spChg>
      </pc:sldChg>
      <pc:sldChg chg="addSp delSp modSp add del mod">
        <pc:chgData name="WOOHYUK KIM" userId="4e00af21e0a970cd" providerId="LiveId" clId="{074216B1-AA6F-45AF-9F79-2AB90D936690}" dt="2023-04-10T13:09:21.211" v="4001" actId="47"/>
        <pc:sldMkLst>
          <pc:docMk/>
          <pc:sldMk cId="3309679082" sldId="312"/>
        </pc:sldMkLst>
        <pc:picChg chg="del">
          <ac:chgData name="WOOHYUK KIM" userId="4e00af21e0a970cd" providerId="LiveId" clId="{074216B1-AA6F-45AF-9F79-2AB90D936690}" dt="2023-04-09T07:50:02.523" v="3764" actId="478"/>
          <ac:picMkLst>
            <pc:docMk/>
            <pc:sldMk cId="3309679082" sldId="312"/>
            <ac:picMk id="3" creationId="{58402D3B-13B6-F72B-733F-519FA4D36A27}"/>
          </ac:picMkLst>
        </pc:picChg>
        <pc:picChg chg="add mod">
          <ac:chgData name="WOOHYUK KIM" userId="4e00af21e0a970cd" providerId="LiveId" clId="{074216B1-AA6F-45AF-9F79-2AB90D936690}" dt="2023-04-10T13:02:59.510" v="3970" actId="1076"/>
          <ac:picMkLst>
            <pc:docMk/>
            <pc:sldMk cId="3309679082" sldId="312"/>
            <ac:picMk id="4" creationId="{CD89914E-C6DF-D217-A609-80904C51A9B9}"/>
          </ac:picMkLst>
        </pc:picChg>
      </pc:sldChg>
      <pc:sldChg chg="addSp delSp modSp add del mod">
        <pc:chgData name="WOOHYUK KIM" userId="4e00af21e0a970cd" providerId="LiveId" clId="{074216B1-AA6F-45AF-9F79-2AB90D936690}" dt="2023-04-10T13:09:20.398" v="4000" actId="47"/>
        <pc:sldMkLst>
          <pc:docMk/>
          <pc:sldMk cId="2867668779" sldId="313"/>
        </pc:sldMkLst>
        <pc:picChg chg="add mod">
          <ac:chgData name="WOOHYUK KIM" userId="4e00af21e0a970cd" providerId="LiveId" clId="{074216B1-AA6F-45AF-9F79-2AB90D936690}" dt="2023-04-10T13:04:40.003" v="3979" actId="1076"/>
          <ac:picMkLst>
            <pc:docMk/>
            <pc:sldMk cId="2867668779" sldId="313"/>
            <ac:picMk id="3" creationId="{9EA5E7E0-4F5D-3A68-8900-967CE6F0326D}"/>
          </ac:picMkLst>
        </pc:picChg>
        <pc:picChg chg="del">
          <ac:chgData name="WOOHYUK KIM" userId="4e00af21e0a970cd" providerId="LiveId" clId="{074216B1-AA6F-45AF-9F79-2AB90D936690}" dt="2023-04-09T07:52:27.348" v="3775" actId="478"/>
          <ac:picMkLst>
            <pc:docMk/>
            <pc:sldMk cId="2867668779" sldId="313"/>
            <ac:picMk id="4" creationId="{CD89914E-C6DF-D217-A609-80904C51A9B9}"/>
          </ac:picMkLst>
        </pc:picChg>
      </pc:sldChg>
      <pc:sldChg chg="modSp add mod">
        <pc:chgData name="WOOHYUK KIM" userId="4e00af21e0a970cd" providerId="LiveId" clId="{074216B1-AA6F-45AF-9F79-2AB90D936690}" dt="2023-04-10T13:15:22.274" v="4030" actId="207"/>
        <pc:sldMkLst>
          <pc:docMk/>
          <pc:sldMk cId="2879046317" sldId="313"/>
        </pc:sldMkLst>
        <pc:spChg chg="mod">
          <ac:chgData name="WOOHYUK KIM" userId="4e00af21e0a970cd" providerId="LiveId" clId="{074216B1-AA6F-45AF-9F79-2AB90D936690}" dt="2023-04-10T13:15:22.274" v="4030" actId="207"/>
          <ac:spMkLst>
            <pc:docMk/>
            <pc:sldMk cId="2879046317" sldId="313"/>
            <ac:spMk id="2" creationId="{434997C2-6222-A72B-32DD-7850B9F1B563}"/>
          </ac:spMkLst>
        </pc:spChg>
      </pc:sldChg>
      <pc:sldChg chg="add del">
        <pc:chgData name="WOOHYUK KIM" userId="4e00af21e0a970cd" providerId="LiveId" clId="{074216B1-AA6F-45AF-9F79-2AB90D936690}" dt="2023-04-09T07:53:11.829" v="3785" actId="47"/>
        <pc:sldMkLst>
          <pc:docMk/>
          <pc:sldMk cId="2074891834" sldId="314"/>
        </pc:sldMkLst>
      </pc:sldChg>
      <pc:sldChg chg="modSp add mod">
        <pc:chgData name="WOOHYUK KIM" userId="4e00af21e0a970cd" providerId="LiveId" clId="{074216B1-AA6F-45AF-9F79-2AB90D936690}" dt="2023-04-10T13:16:04.017" v="4032" actId="207"/>
        <pc:sldMkLst>
          <pc:docMk/>
          <pc:sldMk cId="2504629651" sldId="314"/>
        </pc:sldMkLst>
        <pc:spChg chg="mod">
          <ac:chgData name="WOOHYUK KIM" userId="4e00af21e0a970cd" providerId="LiveId" clId="{074216B1-AA6F-45AF-9F79-2AB90D936690}" dt="2023-04-10T13:16:04.017" v="4032" actId="207"/>
          <ac:spMkLst>
            <pc:docMk/>
            <pc:sldMk cId="2504629651" sldId="314"/>
            <ac:spMk id="2" creationId="{434997C2-6222-A72B-32DD-7850B9F1B563}"/>
          </ac:spMkLst>
        </pc:spChg>
      </pc:sldChg>
      <pc:sldChg chg="addSp delSp modSp add del mod">
        <pc:chgData name="WOOHYUK KIM" userId="4e00af21e0a970cd" providerId="LiveId" clId="{074216B1-AA6F-45AF-9F79-2AB90D936690}" dt="2023-04-10T13:09:19.300" v="3999" actId="47"/>
        <pc:sldMkLst>
          <pc:docMk/>
          <pc:sldMk cId="3974912903" sldId="314"/>
        </pc:sldMkLst>
        <pc:picChg chg="del">
          <ac:chgData name="WOOHYUK KIM" userId="4e00af21e0a970cd" providerId="LiveId" clId="{074216B1-AA6F-45AF-9F79-2AB90D936690}" dt="2023-04-09T07:53:25.354" v="3787" actId="478"/>
          <ac:picMkLst>
            <pc:docMk/>
            <pc:sldMk cId="3974912903" sldId="314"/>
            <ac:picMk id="3" creationId="{9EA5E7E0-4F5D-3A68-8900-967CE6F0326D}"/>
          </ac:picMkLst>
        </pc:picChg>
        <pc:picChg chg="add mod">
          <ac:chgData name="WOOHYUK KIM" userId="4e00af21e0a970cd" providerId="LiveId" clId="{074216B1-AA6F-45AF-9F79-2AB90D936690}" dt="2023-04-10T13:06:26.059" v="3989" actId="1076"/>
          <ac:picMkLst>
            <pc:docMk/>
            <pc:sldMk cId="3974912903" sldId="314"/>
            <ac:picMk id="4" creationId="{02D9387F-27AB-7B13-A949-DA1B5C2C260E}"/>
          </ac:picMkLst>
        </pc:picChg>
      </pc:sldChg>
      <pc:sldChg chg="addSp delSp modSp add del mod ord">
        <pc:chgData name="WOOHYUK KIM" userId="4e00af21e0a970cd" providerId="LiveId" clId="{074216B1-AA6F-45AF-9F79-2AB90D936690}" dt="2023-04-10T13:09:18.188" v="3998" actId="47"/>
        <pc:sldMkLst>
          <pc:docMk/>
          <pc:sldMk cId="774277579" sldId="315"/>
        </pc:sldMkLst>
        <pc:picChg chg="del">
          <ac:chgData name="WOOHYUK KIM" userId="4e00af21e0a970cd" providerId="LiveId" clId="{074216B1-AA6F-45AF-9F79-2AB90D936690}" dt="2023-04-09T07:54:01.923" v="3799" actId="478"/>
          <ac:picMkLst>
            <pc:docMk/>
            <pc:sldMk cId="774277579" sldId="315"/>
            <ac:picMk id="3" creationId="{9EA5E7E0-4F5D-3A68-8900-967CE6F0326D}"/>
          </ac:picMkLst>
        </pc:picChg>
        <pc:picChg chg="add mod">
          <ac:chgData name="WOOHYUK KIM" userId="4e00af21e0a970cd" providerId="LiveId" clId="{074216B1-AA6F-45AF-9F79-2AB90D936690}" dt="2023-04-10T13:04:48.265" v="3981" actId="1076"/>
          <ac:picMkLst>
            <pc:docMk/>
            <pc:sldMk cId="774277579" sldId="315"/>
            <ac:picMk id="4" creationId="{CF5082DA-2FBF-B8F5-D697-2970A9CFD66A}"/>
          </ac:picMkLst>
        </pc:picChg>
      </pc:sldChg>
      <pc:sldChg chg="new del">
        <pc:chgData name="WOOHYUK KIM" userId="4e00af21e0a970cd" providerId="LiveId" clId="{074216B1-AA6F-45AF-9F79-2AB90D936690}" dt="2023-04-09T07:53:48.812" v="3797" actId="47"/>
        <pc:sldMkLst>
          <pc:docMk/>
          <pc:sldMk cId="3486189635" sldId="315"/>
        </pc:sldMkLst>
      </pc:sldChg>
      <pc:sldChg chg="modSp add mod">
        <pc:chgData name="WOOHYUK KIM" userId="4e00af21e0a970cd" providerId="LiveId" clId="{074216B1-AA6F-45AF-9F79-2AB90D936690}" dt="2023-04-10T13:16:42.939" v="4034" actId="207"/>
        <pc:sldMkLst>
          <pc:docMk/>
          <pc:sldMk cId="3610569072" sldId="315"/>
        </pc:sldMkLst>
        <pc:spChg chg="mod">
          <ac:chgData name="WOOHYUK KIM" userId="4e00af21e0a970cd" providerId="LiveId" clId="{074216B1-AA6F-45AF-9F79-2AB90D936690}" dt="2023-04-10T13:16:42.939" v="4034" actId="207"/>
          <ac:spMkLst>
            <pc:docMk/>
            <pc:sldMk cId="3610569072" sldId="315"/>
            <ac:spMk id="2" creationId="{434997C2-6222-A72B-32DD-7850B9F1B563}"/>
          </ac:spMkLst>
        </pc:spChg>
      </pc:sldChg>
      <pc:sldChg chg="addSp delSp modSp add del mod">
        <pc:chgData name="WOOHYUK KIM" userId="4e00af21e0a970cd" providerId="LiveId" clId="{074216B1-AA6F-45AF-9F79-2AB90D936690}" dt="2023-04-10T13:09:17.233" v="3997" actId="47"/>
        <pc:sldMkLst>
          <pc:docMk/>
          <pc:sldMk cId="2972414202" sldId="316"/>
        </pc:sldMkLst>
        <pc:picChg chg="add mod">
          <ac:chgData name="WOOHYUK KIM" userId="4e00af21e0a970cd" providerId="LiveId" clId="{074216B1-AA6F-45AF-9F79-2AB90D936690}" dt="2023-04-10T13:06:15.549" v="3987" actId="1076"/>
          <ac:picMkLst>
            <pc:docMk/>
            <pc:sldMk cId="2972414202" sldId="316"/>
            <ac:picMk id="3" creationId="{80AC0F70-F7D4-5804-9A55-98EFCEC8E1D3}"/>
          </ac:picMkLst>
        </pc:picChg>
        <pc:picChg chg="del">
          <ac:chgData name="WOOHYUK KIM" userId="4e00af21e0a970cd" providerId="LiveId" clId="{074216B1-AA6F-45AF-9F79-2AB90D936690}" dt="2023-04-09T07:55:08.147" v="3810" actId="478"/>
          <ac:picMkLst>
            <pc:docMk/>
            <pc:sldMk cId="2972414202" sldId="316"/>
            <ac:picMk id="6" creationId="{F84A49FB-F20E-CAA1-18D7-C40FDCE423B2}"/>
          </ac:picMkLst>
        </pc:picChg>
      </pc:sldChg>
      <pc:sldChg chg="modSp add mod setBg">
        <pc:chgData name="WOOHYUK KIM" userId="4e00af21e0a970cd" providerId="LiveId" clId="{074216B1-AA6F-45AF-9F79-2AB90D936690}" dt="2023-04-10T13:18:16.995" v="4042" actId="207"/>
        <pc:sldMkLst>
          <pc:docMk/>
          <pc:sldMk cId="3290912222" sldId="316"/>
        </pc:sldMkLst>
        <pc:spChg chg="mod">
          <ac:chgData name="WOOHYUK KIM" userId="4e00af21e0a970cd" providerId="LiveId" clId="{074216B1-AA6F-45AF-9F79-2AB90D936690}" dt="2023-04-10T13:18:16.995" v="4042" actId="207"/>
          <ac:spMkLst>
            <pc:docMk/>
            <pc:sldMk cId="3290912222" sldId="316"/>
            <ac:spMk id="2" creationId="{434997C2-6222-A72B-32DD-7850B9F1B563}"/>
          </ac:spMkLst>
        </pc:spChg>
      </pc:sldChg>
      <pc:sldChg chg="addSp delSp modSp add del mod">
        <pc:chgData name="WOOHYUK KIM" userId="4e00af21e0a970cd" providerId="LiveId" clId="{074216B1-AA6F-45AF-9F79-2AB90D936690}" dt="2023-04-10T13:09:16.389" v="3996" actId="47"/>
        <pc:sldMkLst>
          <pc:docMk/>
          <pc:sldMk cId="2253832048" sldId="317"/>
        </pc:sldMkLst>
        <pc:picChg chg="del">
          <ac:chgData name="WOOHYUK KIM" userId="4e00af21e0a970cd" providerId="LiveId" clId="{074216B1-AA6F-45AF-9F79-2AB90D936690}" dt="2023-04-09T07:56:28.522" v="3819" actId="478"/>
          <ac:picMkLst>
            <pc:docMk/>
            <pc:sldMk cId="2253832048" sldId="317"/>
            <ac:picMk id="3" creationId="{80AC0F70-F7D4-5804-9A55-98EFCEC8E1D3}"/>
          </ac:picMkLst>
        </pc:picChg>
        <pc:picChg chg="add mod">
          <ac:chgData name="WOOHYUK KIM" userId="4e00af21e0a970cd" providerId="LiveId" clId="{074216B1-AA6F-45AF-9F79-2AB90D936690}" dt="2023-04-10T13:06:59.062" v="3994" actId="1076"/>
          <ac:picMkLst>
            <pc:docMk/>
            <pc:sldMk cId="2253832048" sldId="317"/>
            <ac:picMk id="4" creationId="{CDA42CDC-80C1-5659-0D89-4908591A263C}"/>
          </ac:picMkLst>
        </pc:picChg>
      </pc:sldChg>
      <pc:sldChg chg="modSp add mod">
        <pc:chgData name="WOOHYUK KIM" userId="4e00af21e0a970cd" providerId="LiveId" clId="{074216B1-AA6F-45AF-9F79-2AB90D936690}" dt="2023-04-10T13:19:54.335" v="4044" actId="207"/>
        <pc:sldMkLst>
          <pc:docMk/>
          <pc:sldMk cId="3020718442" sldId="317"/>
        </pc:sldMkLst>
        <pc:spChg chg="mod">
          <ac:chgData name="WOOHYUK KIM" userId="4e00af21e0a970cd" providerId="LiveId" clId="{074216B1-AA6F-45AF-9F79-2AB90D936690}" dt="2023-04-10T13:19:54.335" v="4044" actId="207"/>
          <ac:spMkLst>
            <pc:docMk/>
            <pc:sldMk cId="3020718442" sldId="317"/>
            <ac:spMk id="2" creationId="{434997C2-6222-A72B-32DD-7850B9F1B563}"/>
          </ac:spMkLst>
        </pc:spChg>
      </pc:sldChg>
      <pc:sldChg chg="modSp add mod">
        <pc:chgData name="WOOHYUK KIM" userId="4e00af21e0a970cd" providerId="LiveId" clId="{074216B1-AA6F-45AF-9F79-2AB90D936690}" dt="2023-04-10T13:20:28.811" v="4046" actId="207"/>
        <pc:sldMkLst>
          <pc:docMk/>
          <pc:sldMk cId="1053659036" sldId="318"/>
        </pc:sldMkLst>
        <pc:spChg chg="mod">
          <ac:chgData name="WOOHYUK KIM" userId="4e00af21e0a970cd" providerId="LiveId" clId="{074216B1-AA6F-45AF-9F79-2AB90D936690}" dt="2023-04-10T13:20:28.811" v="4046" actId="207"/>
          <ac:spMkLst>
            <pc:docMk/>
            <pc:sldMk cId="1053659036" sldId="318"/>
            <ac:spMk id="2" creationId="{434997C2-6222-A72B-32DD-7850B9F1B563}"/>
          </ac:spMkLst>
        </pc:spChg>
      </pc:sldChg>
      <pc:sldChg chg="modSp add mod">
        <pc:chgData name="WOOHYUK KIM" userId="4e00af21e0a970cd" providerId="LiveId" clId="{074216B1-AA6F-45AF-9F79-2AB90D936690}" dt="2023-04-10T13:22:21.073" v="4048" actId="207"/>
        <pc:sldMkLst>
          <pc:docMk/>
          <pc:sldMk cId="2166553048" sldId="319"/>
        </pc:sldMkLst>
        <pc:spChg chg="mod">
          <ac:chgData name="WOOHYUK KIM" userId="4e00af21e0a970cd" providerId="LiveId" clId="{074216B1-AA6F-45AF-9F79-2AB90D936690}" dt="2023-04-10T13:22:21.073" v="4048" actId="207"/>
          <ac:spMkLst>
            <pc:docMk/>
            <pc:sldMk cId="2166553048" sldId="319"/>
            <ac:spMk id="2" creationId="{434997C2-6222-A72B-32DD-7850B9F1B563}"/>
          </ac:spMkLst>
        </pc:spChg>
      </pc:sldChg>
      <pc:sldChg chg="modSp add mod">
        <pc:chgData name="WOOHYUK KIM" userId="4e00af21e0a970cd" providerId="LiveId" clId="{074216B1-AA6F-45AF-9F79-2AB90D936690}" dt="2023-04-10T13:23:26.255" v="4050" actId="207"/>
        <pc:sldMkLst>
          <pc:docMk/>
          <pc:sldMk cId="995878404" sldId="320"/>
        </pc:sldMkLst>
        <pc:spChg chg="mod">
          <ac:chgData name="WOOHYUK KIM" userId="4e00af21e0a970cd" providerId="LiveId" clId="{074216B1-AA6F-45AF-9F79-2AB90D936690}" dt="2023-04-10T13:23:26.255" v="4050" actId="207"/>
          <ac:spMkLst>
            <pc:docMk/>
            <pc:sldMk cId="995878404" sldId="320"/>
            <ac:spMk id="2" creationId="{434997C2-6222-A72B-32DD-7850B9F1B563}"/>
          </ac:spMkLst>
        </pc:spChg>
      </pc:sldChg>
      <pc:sldChg chg="modSp add mod">
        <pc:chgData name="WOOHYUK KIM" userId="4e00af21e0a970cd" providerId="LiveId" clId="{074216B1-AA6F-45AF-9F79-2AB90D936690}" dt="2023-04-10T13:25:33.522" v="4056" actId="207"/>
        <pc:sldMkLst>
          <pc:docMk/>
          <pc:sldMk cId="4035227077" sldId="321"/>
        </pc:sldMkLst>
        <pc:spChg chg="mod">
          <ac:chgData name="WOOHYUK KIM" userId="4e00af21e0a970cd" providerId="LiveId" clId="{074216B1-AA6F-45AF-9F79-2AB90D936690}" dt="2023-04-10T13:25:33.522" v="4056" actId="207"/>
          <ac:spMkLst>
            <pc:docMk/>
            <pc:sldMk cId="4035227077" sldId="321"/>
            <ac:spMk id="2" creationId="{434997C2-6222-A72B-32DD-7850B9F1B563}"/>
          </ac:spMkLst>
        </pc:spChg>
      </pc:sldChg>
      <pc:sldChg chg="modSp add mod">
        <pc:chgData name="WOOHYUK KIM" userId="4e00af21e0a970cd" providerId="LiveId" clId="{074216B1-AA6F-45AF-9F79-2AB90D936690}" dt="2023-04-10T13:27:27.989" v="4058" actId="207"/>
        <pc:sldMkLst>
          <pc:docMk/>
          <pc:sldMk cId="1122632977" sldId="322"/>
        </pc:sldMkLst>
        <pc:spChg chg="mod">
          <ac:chgData name="WOOHYUK KIM" userId="4e00af21e0a970cd" providerId="LiveId" clId="{074216B1-AA6F-45AF-9F79-2AB90D936690}" dt="2023-04-10T13:27:27.989" v="4058" actId="207"/>
          <ac:spMkLst>
            <pc:docMk/>
            <pc:sldMk cId="1122632977" sldId="322"/>
            <ac:spMk id="2" creationId="{434997C2-6222-A72B-32DD-7850B9F1B563}"/>
          </ac:spMkLst>
        </pc:spChg>
      </pc:sldChg>
      <pc:sldChg chg="modSp add mod">
        <pc:chgData name="WOOHYUK KIM" userId="4e00af21e0a970cd" providerId="LiveId" clId="{074216B1-AA6F-45AF-9F79-2AB90D936690}" dt="2023-04-10T13:28:38.164" v="4060" actId="207"/>
        <pc:sldMkLst>
          <pc:docMk/>
          <pc:sldMk cId="4150019264" sldId="323"/>
        </pc:sldMkLst>
        <pc:spChg chg="mod">
          <ac:chgData name="WOOHYUK KIM" userId="4e00af21e0a970cd" providerId="LiveId" clId="{074216B1-AA6F-45AF-9F79-2AB90D936690}" dt="2023-04-10T13:28:38.164" v="4060" actId="207"/>
          <ac:spMkLst>
            <pc:docMk/>
            <pc:sldMk cId="4150019264" sldId="323"/>
            <ac:spMk id="2" creationId="{434997C2-6222-A72B-32DD-7850B9F1B563}"/>
          </ac:spMkLst>
        </pc:spChg>
      </pc:sldChg>
      <pc:sldChg chg="modSp add mod">
        <pc:chgData name="WOOHYUK KIM" userId="4e00af21e0a970cd" providerId="LiveId" clId="{074216B1-AA6F-45AF-9F79-2AB90D936690}" dt="2023-04-10T13:30:08.544" v="4062" actId="207"/>
        <pc:sldMkLst>
          <pc:docMk/>
          <pc:sldMk cId="4180259653" sldId="324"/>
        </pc:sldMkLst>
        <pc:spChg chg="mod">
          <ac:chgData name="WOOHYUK KIM" userId="4e00af21e0a970cd" providerId="LiveId" clId="{074216B1-AA6F-45AF-9F79-2AB90D936690}" dt="2023-04-10T13:30:08.544" v="4062" actId="207"/>
          <ac:spMkLst>
            <pc:docMk/>
            <pc:sldMk cId="4180259653" sldId="324"/>
            <ac:spMk id="2" creationId="{434997C2-6222-A72B-32DD-7850B9F1B563}"/>
          </ac:spMkLst>
        </pc:spChg>
      </pc:sldChg>
      <pc:sldChg chg="modSp add mod">
        <pc:chgData name="WOOHYUK KIM" userId="4e00af21e0a970cd" providerId="LiveId" clId="{074216B1-AA6F-45AF-9F79-2AB90D936690}" dt="2023-04-10T13:32:22.411" v="4064" actId="207"/>
        <pc:sldMkLst>
          <pc:docMk/>
          <pc:sldMk cId="1315311416" sldId="325"/>
        </pc:sldMkLst>
        <pc:spChg chg="mod">
          <ac:chgData name="WOOHYUK KIM" userId="4e00af21e0a970cd" providerId="LiveId" clId="{074216B1-AA6F-45AF-9F79-2AB90D936690}" dt="2023-04-10T13:32:22.411" v="4064" actId="207"/>
          <ac:spMkLst>
            <pc:docMk/>
            <pc:sldMk cId="1315311416" sldId="325"/>
            <ac:spMk id="2" creationId="{434997C2-6222-A72B-32DD-7850B9F1B563}"/>
          </ac:spMkLst>
        </pc:spChg>
      </pc:sldChg>
      <pc:sldChg chg="modSp add mod">
        <pc:chgData name="WOOHYUK KIM" userId="4e00af21e0a970cd" providerId="LiveId" clId="{074216B1-AA6F-45AF-9F79-2AB90D936690}" dt="2023-04-10T13:34:32.319" v="4066" actId="207"/>
        <pc:sldMkLst>
          <pc:docMk/>
          <pc:sldMk cId="4164111457" sldId="326"/>
        </pc:sldMkLst>
        <pc:spChg chg="mod">
          <ac:chgData name="WOOHYUK KIM" userId="4e00af21e0a970cd" providerId="LiveId" clId="{074216B1-AA6F-45AF-9F79-2AB90D936690}" dt="2023-04-10T13:34:32.319" v="4066" actId="207"/>
          <ac:spMkLst>
            <pc:docMk/>
            <pc:sldMk cId="4164111457" sldId="326"/>
            <ac:spMk id="2" creationId="{434997C2-6222-A72B-32DD-7850B9F1B563}"/>
          </ac:spMkLst>
        </pc:spChg>
      </pc:sldChg>
      <pc:sldChg chg="modSp add mod">
        <pc:chgData name="WOOHYUK KIM" userId="4e00af21e0a970cd" providerId="LiveId" clId="{074216B1-AA6F-45AF-9F79-2AB90D936690}" dt="2023-04-10T13:35:57.024" v="4068" actId="207"/>
        <pc:sldMkLst>
          <pc:docMk/>
          <pc:sldMk cId="3812878463" sldId="327"/>
        </pc:sldMkLst>
        <pc:spChg chg="mod">
          <ac:chgData name="WOOHYUK KIM" userId="4e00af21e0a970cd" providerId="LiveId" clId="{074216B1-AA6F-45AF-9F79-2AB90D936690}" dt="2023-04-10T13:35:57.024" v="4068" actId="207"/>
          <ac:spMkLst>
            <pc:docMk/>
            <pc:sldMk cId="3812878463" sldId="327"/>
            <ac:spMk id="2" creationId="{434997C2-6222-A72B-32DD-7850B9F1B563}"/>
          </ac:spMkLst>
        </pc:spChg>
      </pc:sldChg>
      <pc:sldChg chg="modSp add mod">
        <pc:chgData name="WOOHYUK KIM" userId="4e00af21e0a970cd" providerId="LiveId" clId="{074216B1-AA6F-45AF-9F79-2AB90D936690}" dt="2023-04-10T13:37:39.768" v="4077" actId="207"/>
        <pc:sldMkLst>
          <pc:docMk/>
          <pc:sldMk cId="1685701925" sldId="328"/>
        </pc:sldMkLst>
        <pc:spChg chg="mod">
          <ac:chgData name="WOOHYUK KIM" userId="4e00af21e0a970cd" providerId="LiveId" clId="{074216B1-AA6F-45AF-9F79-2AB90D936690}" dt="2023-04-10T13:37:39.768" v="4077" actId="207"/>
          <ac:spMkLst>
            <pc:docMk/>
            <pc:sldMk cId="1685701925" sldId="328"/>
            <ac:spMk id="2" creationId="{434997C2-6222-A72B-32DD-7850B9F1B563}"/>
          </ac:spMkLst>
        </pc:spChg>
      </pc:sldChg>
      <pc:sldChg chg="modSp add mod">
        <pc:chgData name="WOOHYUK KIM" userId="4e00af21e0a970cd" providerId="LiveId" clId="{074216B1-AA6F-45AF-9F79-2AB90D936690}" dt="2023-04-10T13:39:00.754" v="4079" actId="207"/>
        <pc:sldMkLst>
          <pc:docMk/>
          <pc:sldMk cId="1925165766" sldId="329"/>
        </pc:sldMkLst>
        <pc:spChg chg="mod">
          <ac:chgData name="WOOHYUK KIM" userId="4e00af21e0a970cd" providerId="LiveId" clId="{074216B1-AA6F-45AF-9F79-2AB90D936690}" dt="2023-04-10T13:39:00.754" v="4079" actId="207"/>
          <ac:spMkLst>
            <pc:docMk/>
            <pc:sldMk cId="1925165766" sldId="329"/>
            <ac:spMk id="2" creationId="{434997C2-6222-A72B-32DD-7850B9F1B563}"/>
          </ac:spMkLst>
        </pc:spChg>
      </pc:sldChg>
      <pc:sldChg chg="modSp add mod">
        <pc:chgData name="WOOHYUK KIM" userId="4e00af21e0a970cd" providerId="LiveId" clId="{074216B1-AA6F-45AF-9F79-2AB90D936690}" dt="2023-04-10T13:40:09.703" v="4081" actId="207"/>
        <pc:sldMkLst>
          <pc:docMk/>
          <pc:sldMk cId="1457921365" sldId="330"/>
        </pc:sldMkLst>
        <pc:spChg chg="mod">
          <ac:chgData name="WOOHYUK KIM" userId="4e00af21e0a970cd" providerId="LiveId" clId="{074216B1-AA6F-45AF-9F79-2AB90D936690}" dt="2023-04-10T13:40:09.703" v="4081" actId="207"/>
          <ac:spMkLst>
            <pc:docMk/>
            <pc:sldMk cId="1457921365" sldId="330"/>
            <ac:spMk id="2" creationId="{434997C2-6222-A72B-32DD-7850B9F1B563}"/>
          </ac:spMkLst>
        </pc:spChg>
      </pc:sldChg>
      <pc:sldChg chg="modSp add mod">
        <pc:chgData name="WOOHYUK KIM" userId="4e00af21e0a970cd" providerId="LiveId" clId="{074216B1-AA6F-45AF-9F79-2AB90D936690}" dt="2023-04-10T14:46:46.911" v="4083" actId="207"/>
        <pc:sldMkLst>
          <pc:docMk/>
          <pc:sldMk cId="3982769914" sldId="331"/>
        </pc:sldMkLst>
        <pc:spChg chg="mod">
          <ac:chgData name="WOOHYUK KIM" userId="4e00af21e0a970cd" providerId="LiveId" clId="{074216B1-AA6F-45AF-9F79-2AB90D936690}" dt="2023-04-10T14:46:46.911" v="4083" actId="207"/>
          <ac:spMkLst>
            <pc:docMk/>
            <pc:sldMk cId="3982769914" sldId="331"/>
            <ac:spMk id="2" creationId="{434997C2-6222-A72B-32DD-7850B9F1B563}"/>
          </ac:spMkLst>
        </pc:spChg>
      </pc:sldChg>
      <pc:sldChg chg="modSp add mod setBg">
        <pc:chgData name="WOOHYUK KIM" userId="4e00af21e0a970cd" providerId="LiveId" clId="{074216B1-AA6F-45AF-9F79-2AB90D936690}" dt="2023-04-10T14:47:09.227" v="4087" actId="207"/>
        <pc:sldMkLst>
          <pc:docMk/>
          <pc:sldMk cId="4015619687" sldId="332"/>
        </pc:sldMkLst>
        <pc:spChg chg="mod">
          <ac:chgData name="WOOHYUK KIM" userId="4e00af21e0a970cd" providerId="LiveId" clId="{074216B1-AA6F-45AF-9F79-2AB90D936690}" dt="2023-04-10T14:47:09.227" v="4087" actId="207"/>
          <ac:spMkLst>
            <pc:docMk/>
            <pc:sldMk cId="4015619687" sldId="332"/>
            <ac:spMk id="2" creationId="{434997C2-6222-A72B-32DD-7850B9F1B563}"/>
          </ac:spMkLst>
        </pc:spChg>
      </pc:sldChg>
      <pc:sldChg chg="modSp add mod">
        <pc:chgData name="WOOHYUK KIM" userId="4e00af21e0a970cd" providerId="LiveId" clId="{074216B1-AA6F-45AF-9F79-2AB90D936690}" dt="2023-04-10T14:47:30.813" v="4089" actId="207"/>
        <pc:sldMkLst>
          <pc:docMk/>
          <pc:sldMk cId="2858098964" sldId="333"/>
        </pc:sldMkLst>
        <pc:spChg chg="mod">
          <ac:chgData name="WOOHYUK KIM" userId="4e00af21e0a970cd" providerId="LiveId" clId="{074216B1-AA6F-45AF-9F79-2AB90D936690}" dt="2023-04-10T14:47:30.813" v="4089" actId="207"/>
          <ac:spMkLst>
            <pc:docMk/>
            <pc:sldMk cId="2858098964" sldId="333"/>
            <ac:spMk id="2" creationId="{434997C2-6222-A72B-32DD-7850B9F1B563}"/>
          </ac:spMkLst>
        </pc:spChg>
      </pc:sldChg>
      <pc:sldChg chg="modSp add mod">
        <pc:chgData name="WOOHYUK KIM" userId="4e00af21e0a970cd" providerId="LiveId" clId="{074216B1-AA6F-45AF-9F79-2AB90D936690}" dt="2023-04-10T14:48:00.265" v="4092" actId="207"/>
        <pc:sldMkLst>
          <pc:docMk/>
          <pc:sldMk cId="3535414333" sldId="334"/>
        </pc:sldMkLst>
        <pc:spChg chg="mod">
          <ac:chgData name="WOOHYUK KIM" userId="4e00af21e0a970cd" providerId="LiveId" clId="{074216B1-AA6F-45AF-9F79-2AB90D936690}" dt="2023-04-10T14:48:00.265" v="4092" actId="207"/>
          <ac:spMkLst>
            <pc:docMk/>
            <pc:sldMk cId="3535414333" sldId="334"/>
            <ac:spMk id="2" creationId="{434997C2-6222-A72B-32DD-7850B9F1B563}"/>
          </ac:spMkLst>
        </pc:spChg>
      </pc:sldChg>
      <pc:sldChg chg="modSp add mod">
        <pc:chgData name="WOOHYUK KIM" userId="4e00af21e0a970cd" providerId="LiveId" clId="{074216B1-AA6F-45AF-9F79-2AB90D936690}" dt="2023-04-11T13:34:19.496" v="4110" actId="207"/>
        <pc:sldMkLst>
          <pc:docMk/>
          <pc:sldMk cId="3276302344" sldId="335"/>
        </pc:sldMkLst>
        <pc:spChg chg="mod">
          <ac:chgData name="WOOHYUK KIM" userId="4e00af21e0a970cd" providerId="LiveId" clId="{074216B1-AA6F-45AF-9F79-2AB90D936690}" dt="2023-04-11T13:34:19.496" v="4110" actId="207"/>
          <ac:spMkLst>
            <pc:docMk/>
            <pc:sldMk cId="3276302344" sldId="335"/>
            <ac:spMk id="2" creationId="{434997C2-6222-A72B-32DD-7850B9F1B563}"/>
          </ac:spMkLst>
        </pc:spChg>
      </pc:sldChg>
      <pc:sldChg chg="modSp add mod">
        <pc:chgData name="WOOHYUK KIM" userId="4e00af21e0a970cd" providerId="LiveId" clId="{074216B1-AA6F-45AF-9F79-2AB90D936690}" dt="2023-04-11T13:34:34.939" v="4112" actId="207"/>
        <pc:sldMkLst>
          <pc:docMk/>
          <pc:sldMk cId="255546556" sldId="336"/>
        </pc:sldMkLst>
        <pc:spChg chg="mod">
          <ac:chgData name="WOOHYUK KIM" userId="4e00af21e0a970cd" providerId="LiveId" clId="{074216B1-AA6F-45AF-9F79-2AB90D936690}" dt="2023-04-11T13:34:34.939" v="4112" actId="207"/>
          <ac:spMkLst>
            <pc:docMk/>
            <pc:sldMk cId="255546556" sldId="336"/>
            <ac:spMk id="2" creationId="{434997C2-6222-A72B-32DD-7850B9F1B563}"/>
          </ac:spMkLst>
        </pc:spChg>
      </pc:sldChg>
      <pc:sldChg chg="modSp add mod">
        <pc:chgData name="WOOHYUK KIM" userId="4e00af21e0a970cd" providerId="LiveId" clId="{074216B1-AA6F-45AF-9F79-2AB90D936690}" dt="2023-04-11T13:55:37.158" v="4230" actId="207"/>
        <pc:sldMkLst>
          <pc:docMk/>
          <pc:sldMk cId="2718031340" sldId="337"/>
        </pc:sldMkLst>
        <pc:spChg chg="mod">
          <ac:chgData name="WOOHYUK KIM" userId="4e00af21e0a970cd" providerId="LiveId" clId="{074216B1-AA6F-45AF-9F79-2AB90D936690}" dt="2023-04-11T13:55:37.158" v="4230" actId="207"/>
          <ac:spMkLst>
            <pc:docMk/>
            <pc:sldMk cId="2718031340" sldId="337"/>
            <ac:spMk id="2" creationId="{434997C2-6222-A72B-32DD-7850B9F1B563}"/>
          </ac:spMkLst>
        </pc:spChg>
        <pc:spChg chg="mod">
          <ac:chgData name="WOOHYUK KIM" userId="4e00af21e0a970cd" providerId="LiveId" clId="{074216B1-AA6F-45AF-9F79-2AB90D936690}" dt="2023-04-10T14:48:53.603" v="4108"/>
          <ac:spMkLst>
            <pc:docMk/>
            <pc:sldMk cId="2718031340" sldId="337"/>
            <ac:spMk id="7" creationId="{00000000-0000-0000-0000-000000000000}"/>
          </ac:spMkLst>
        </pc:spChg>
      </pc:sldChg>
      <pc:sldChg chg="modSp add mod">
        <pc:chgData name="WOOHYUK KIM" userId="4e00af21e0a970cd" providerId="LiveId" clId="{074216B1-AA6F-45AF-9F79-2AB90D936690}" dt="2023-04-11T13:35:18.959" v="4127" actId="207"/>
        <pc:sldMkLst>
          <pc:docMk/>
          <pc:sldMk cId="2031866527" sldId="338"/>
        </pc:sldMkLst>
        <pc:spChg chg="mod">
          <ac:chgData name="WOOHYUK KIM" userId="4e00af21e0a970cd" providerId="LiveId" clId="{074216B1-AA6F-45AF-9F79-2AB90D936690}" dt="2023-04-11T13:35:18.959" v="4127" actId="207"/>
          <ac:spMkLst>
            <pc:docMk/>
            <pc:sldMk cId="2031866527" sldId="338"/>
            <ac:spMk id="2" creationId="{434997C2-6222-A72B-32DD-7850B9F1B563}"/>
          </ac:spMkLst>
        </pc:spChg>
        <pc:spChg chg="mod">
          <ac:chgData name="WOOHYUK KIM" userId="4e00af21e0a970cd" providerId="LiveId" clId="{074216B1-AA6F-45AF-9F79-2AB90D936690}" dt="2023-04-11T13:35:06.460" v="4126"/>
          <ac:spMkLst>
            <pc:docMk/>
            <pc:sldMk cId="2031866527" sldId="338"/>
            <ac:spMk id="7" creationId="{00000000-0000-0000-0000-000000000000}"/>
          </ac:spMkLst>
        </pc:spChg>
      </pc:sldChg>
      <pc:sldChg chg="new del">
        <pc:chgData name="WOOHYUK KIM" userId="4e00af21e0a970cd" providerId="LiveId" clId="{074216B1-AA6F-45AF-9F79-2AB90D936690}" dt="2023-04-11T13:35:55.309" v="4130" actId="47"/>
        <pc:sldMkLst>
          <pc:docMk/>
          <pc:sldMk cId="2423108259" sldId="339"/>
        </pc:sldMkLst>
      </pc:sldChg>
      <pc:sldChg chg="modSp add mod">
        <pc:chgData name="WOOHYUK KIM" userId="4e00af21e0a970cd" providerId="LiveId" clId="{074216B1-AA6F-45AF-9F79-2AB90D936690}" dt="2023-04-11T13:35:44.151" v="4129" actId="207"/>
        <pc:sldMkLst>
          <pc:docMk/>
          <pc:sldMk cId="4098434863" sldId="340"/>
        </pc:sldMkLst>
        <pc:spChg chg="mod">
          <ac:chgData name="WOOHYUK KIM" userId="4e00af21e0a970cd" providerId="LiveId" clId="{074216B1-AA6F-45AF-9F79-2AB90D936690}" dt="2023-04-11T13:35:44.151" v="4129" actId="207"/>
          <ac:spMkLst>
            <pc:docMk/>
            <pc:sldMk cId="4098434863" sldId="340"/>
            <ac:spMk id="2" creationId="{434997C2-6222-A72B-32DD-7850B9F1B563}"/>
          </ac:spMkLst>
        </pc:spChg>
      </pc:sldChg>
      <pc:sldChg chg="addSp delSp modSp add mod">
        <pc:chgData name="WOOHYUK KIM" userId="4e00af21e0a970cd" providerId="LiveId" clId="{074216B1-AA6F-45AF-9F79-2AB90D936690}" dt="2023-04-11T13:49:47.265" v="4219" actId="1076"/>
        <pc:sldMkLst>
          <pc:docMk/>
          <pc:sldMk cId="1250169356" sldId="341"/>
        </pc:sldMkLst>
        <pc:spChg chg="del mod">
          <ac:chgData name="WOOHYUK KIM" userId="4e00af21e0a970cd" providerId="LiveId" clId="{074216B1-AA6F-45AF-9F79-2AB90D936690}" dt="2023-04-11T13:47:35.213" v="4195" actId="478"/>
          <ac:spMkLst>
            <pc:docMk/>
            <pc:sldMk cId="1250169356" sldId="341"/>
            <ac:spMk id="2" creationId="{434997C2-6222-A72B-32DD-7850B9F1B563}"/>
          </ac:spMkLst>
        </pc:spChg>
        <pc:picChg chg="add del mod">
          <ac:chgData name="WOOHYUK KIM" userId="4e00af21e0a970cd" providerId="LiveId" clId="{074216B1-AA6F-45AF-9F79-2AB90D936690}" dt="2023-04-11T13:47:55.165" v="4200" actId="21"/>
          <ac:picMkLst>
            <pc:docMk/>
            <pc:sldMk cId="1250169356" sldId="341"/>
            <ac:picMk id="4" creationId="{C9737DA5-3BD9-F93F-CA96-DEB8755E293F}"/>
          </ac:picMkLst>
        </pc:picChg>
        <pc:picChg chg="add mod">
          <ac:chgData name="WOOHYUK KIM" userId="4e00af21e0a970cd" providerId="LiveId" clId="{074216B1-AA6F-45AF-9F79-2AB90D936690}" dt="2023-04-11T13:49:47.265" v="4219" actId="1076"/>
          <ac:picMkLst>
            <pc:docMk/>
            <pc:sldMk cId="1250169356" sldId="341"/>
            <ac:picMk id="6" creationId="{32D9973E-BEC2-B3CC-DC49-96B4ED7F4359}"/>
          </ac:picMkLst>
        </pc:picChg>
      </pc:sldChg>
      <pc:sldChg chg="addSp delSp modSp add mod">
        <pc:chgData name="WOOHYUK KIM" userId="4e00af21e0a970cd" providerId="LiveId" clId="{074216B1-AA6F-45AF-9F79-2AB90D936690}" dt="2023-04-11T13:48:05.081" v="4204" actId="1076"/>
        <pc:sldMkLst>
          <pc:docMk/>
          <pc:sldMk cId="1810660241" sldId="342"/>
        </pc:sldMkLst>
        <pc:spChg chg="del mod">
          <ac:chgData name="WOOHYUK KIM" userId="4e00af21e0a970cd" providerId="LiveId" clId="{074216B1-AA6F-45AF-9F79-2AB90D936690}" dt="2023-04-11T13:37:07.297" v="4140" actId="478"/>
          <ac:spMkLst>
            <pc:docMk/>
            <pc:sldMk cId="1810660241" sldId="342"/>
            <ac:spMk id="2" creationId="{434997C2-6222-A72B-32DD-7850B9F1B563}"/>
          </ac:spMkLst>
        </pc:spChg>
        <pc:picChg chg="add mod">
          <ac:chgData name="WOOHYUK KIM" userId="4e00af21e0a970cd" providerId="LiveId" clId="{074216B1-AA6F-45AF-9F79-2AB90D936690}" dt="2023-04-11T13:48:05.081" v="4204" actId="1076"/>
          <ac:picMkLst>
            <pc:docMk/>
            <pc:sldMk cId="1810660241" sldId="342"/>
            <ac:picMk id="4" creationId="{FDFF1DE2-103E-33FF-332D-64AFFC4921EA}"/>
          </ac:picMkLst>
        </pc:picChg>
        <pc:picChg chg="add del mod">
          <ac:chgData name="WOOHYUK KIM" userId="4e00af21e0a970cd" providerId="LiveId" clId="{074216B1-AA6F-45AF-9F79-2AB90D936690}" dt="2023-04-11T13:37:29.804" v="4149" actId="478"/>
          <ac:picMkLst>
            <pc:docMk/>
            <pc:sldMk cId="1810660241" sldId="342"/>
            <ac:picMk id="6" creationId="{CB3EA754-BC23-56C2-24DC-E21796A72A35}"/>
          </ac:picMkLst>
        </pc:picChg>
        <pc:picChg chg="add del mod">
          <ac:chgData name="WOOHYUK KIM" userId="4e00af21e0a970cd" providerId="LiveId" clId="{074216B1-AA6F-45AF-9F79-2AB90D936690}" dt="2023-04-11T13:42:05.526" v="4184" actId="478"/>
          <ac:picMkLst>
            <pc:docMk/>
            <pc:sldMk cId="1810660241" sldId="342"/>
            <ac:picMk id="9" creationId="{B2BBC855-E666-4805-45E0-3D73391C84FA}"/>
          </ac:picMkLst>
        </pc:picChg>
        <pc:picChg chg="add mod">
          <ac:chgData name="WOOHYUK KIM" userId="4e00af21e0a970cd" providerId="LiveId" clId="{074216B1-AA6F-45AF-9F79-2AB90D936690}" dt="2023-04-11T13:48:01.536" v="4203" actId="1076"/>
          <ac:picMkLst>
            <pc:docMk/>
            <pc:sldMk cId="1810660241" sldId="342"/>
            <ac:picMk id="10" creationId="{08CE7F41-6EE0-7D3B-CC04-AF62AE859DBB}"/>
          </ac:picMkLst>
        </pc:picChg>
      </pc:sldChg>
      <pc:sldChg chg="addSp delSp modSp add mod ord">
        <pc:chgData name="WOOHYUK KIM" userId="4e00af21e0a970cd" providerId="LiveId" clId="{074216B1-AA6F-45AF-9F79-2AB90D936690}" dt="2023-04-11T13:38:19.634" v="4160" actId="14100"/>
        <pc:sldMkLst>
          <pc:docMk/>
          <pc:sldMk cId="182976231" sldId="343"/>
        </pc:sldMkLst>
        <pc:spChg chg="mod">
          <ac:chgData name="WOOHYUK KIM" userId="4e00af21e0a970cd" providerId="LiveId" clId="{074216B1-AA6F-45AF-9F79-2AB90D936690}" dt="2023-04-11T13:38:19.634" v="4160" actId="14100"/>
          <ac:spMkLst>
            <pc:docMk/>
            <pc:sldMk cId="182976231" sldId="343"/>
            <ac:spMk id="2" creationId="{434997C2-6222-A72B-32DD-7850B9F1B563}"/>
          </ac:spMkLst>
        </pc:spChg>
        <pc:picChg chg="add del mod">
          <ac:chgData name="WOOHYUK KIM" userId="4e00af21e0a970cd" providerId="LiveId" clId="{074216B1-AA6F-45AF-9F79-2AB90D936690}" dt="2023-04-11T13:38:00.876" v="4157" actId="478"/>
          <ac:picMkLst>
            <pc:docMk/>
            <pc:sldMk cId="182976231" sldId="343"/>
            <ac:picMk id="4" creationId="{0AEFB34A-D43C-A5D8-DD2F-8A1CE97E6CA5}"/>
          </ac:picMkLst>
        </pc:picChg>
      </pc:sldChg>
      <pc:sldChg chg="addSp delSp modSp add mod ord">
        <pc:chgData name="WOOHYUK KIM" userId="4e00af21e0a970cd" providerId="LiveId" clId="{074216B1-AA6F-45AF-9F79-2AB90D936690}" dt="2023-04-11T13:42:37.353" v="4192" actId="1076"/>
        <pc:sldMkLst>
          <pc:docMk/>
          <pc:sldMk cId="1647621839" sldId="344"/>
        </pc:sldMkLst>
        <pc:spChg chg="del mod">
          <ac:chgData name="WOOHYUK KIM" userId="4e00af21e0a970cd" providerId="LiveId" clId="{074216B1-AA6F-45AF-9F79-2AB90D936690}" dt="2023-04-11T13:40:21.031" v="4178" actId="478"/>
          <ac:spMkLst>
            <pc:docMk/>
            <pc:sldMk cId="1647621839" sldId="344"/>
            <ac:spMk id="2" creationId="{434997C2-6222-A72B-32DD-7850B9F1B563}"/>
          </ac:spMkLst>
        </pc:spChg>
        <pc:picChg chg="add del mod">
          <ac:chgData name="WOOHYUK KIM" userId="4e00af21e0a970cd" providerId="LiveId" clId="{074216B1-AA6F-45AF-9F79-2AB90D936690}" dt="2023-04-11T13:42:02.596" v="4183" actId="478"/>
          <ac:picMkLst>
            <pc:docMk/>
            <pc:sldMk cId="1647621839" sldId="344"/>
            <ac:picMk id="4" creationId="{8B6D16F3-BB1E-B524-CB80-6522F1C0C699}"/>
          </ac:picMkLst>
        </pc:picChg>
        <pc:picChg chg="add mod">
          <ac:chgData name="WOOHYUK KIM" userId="4e00af21e0a970cd" providerId="LiveId" clId="{074216B1-AA6F-45AF-9F79-2AB90D936690}" dt="2023-04-11T13:42:28.960" v="4188" actId="1076"/>
          <ac:picMkLst>
            <pc:docMk/>
            <pc:sldMk cId="1647621839" sldId="344"/>
            <ac:picMk id="6" creationId="{D9D36BB7-0736-6201-F074-A1832FB36D1C}"/>
          </ac:picMkLst>
        </pc:picChg>
        <pc:picChg chg="add mod">
          <ac:chgData name="WOOHYUK KIM" userId="4e00af21e0a970cd" providerId="LiveId" clId="{074216B1-AA6F-45AF-9F79-2AB90D936690}" dt="2023-04-11T13:42:37.353" v="4192" actId="1076"/>
          <ac:picMkLst>
            <pc:docMk/>
            <pc:sldMk cId="1647621839" sldId="344"/>
            <ac:picMk id="9" creationId="{865CD589-D16B-49E0-8AA4-B718C9A70E27}"/>
          </ac:picMkLst>
        </pc:picChg>
      </pc:sldChg>
      <pc:sldChg chg="modSp add del mod">
        <pc:chgData name="WOOHYUK KIM" userId="4e00af21e0a970cd" providerId="LiveId" clId="{074216B1-AA6F-45AF-9F79-2AB90D936690}" dt="2023-04-11T13:43:01.616" v="4194" actId="47"/>
        <pc:sldMkLst>
          <pc:docMk/>
          <pc:sldMk cId="1332445775" sldId="345"/>
        </pc:sldMkLst>
        <pc:spChg chg="mod">
          <ac:chgData name="WOOHYUK KIM" userId="4e00af21e0a970cd" providerId="LiveId" clId="{074216B1-AA6F-45AF-9F79-2AB90D936690}" dt="2023-04-11T13:39:36.726" v="4170" actId="207"/>
          <ac:spMkLst>
            <pc:docMk/>
            <pc:sldMk cId="1332445775" sldId="345"/>
            <ac:spMk id="2" creationId="{434997C2-6222-A72B-32DD-7850B9F1B563}"/>
          </ac:spMkLst>
        </pc:spChg>
      </pc:sldChg>
      <pc:sldChg chg="addSp delSp modSp add mod">
        <pc:chgData name="WOOHYUK KIM" userId="4e00af21e0a970cd" providerId="LiveId" clId="{074216B1-AA6F-45AF-9F79-2AB90D936690}" dt="2023-04-11T13:49:54.112" v="4221" actId="1076"/>
        <pc:sldMkLst>
          <pc:docMk/>
          <pc:sldMk cId="3948456564" sldId="345"/>
        </pc:sldMkLst>
        <pc:picChg chg="add del mod">
          <ac:chgData name="WOOHYUK KIM" userId="4e00af21e0a970cd" providerId="LiveId" clId="{074216B1-AA6F-45AF-9F79-2AB90D936690}" dt="2023-04-11T13:49:42.148" v="4218" actId="21"/>
          <ac:picMkLst>
            <pc:docMk/>
            <pc:sldMk cId="3948456564" sldId="345"/>
            <ac:picMk id="3" creationId="{9E5C5FE8-0BCE-D5A5-FBE4-C44B5CA5E64C}"/>
          </ac:picMkLst>
        </pc:picChg>
        <pc:picChg chg="add mod">
          <ac:chgData name="WOOHYUK KIM" userId="4e00af21e0a970cd" providerId="LiveId" clId="{074216B1-AA6F-45AF-9F79-2AB90D936690}" dt="2023-04-11T13:49:54.112" v="4221" actId="1076"/>
          <ac:picMkLst>
            <pc:docMk/>
            <pc:sldMk cId="3948456564" sldId="345"/>
            <ac:picMk id="4" creationId="{68AA26F9-1865-8F0B-FBD7-30ABFC124915}"/>
          </ac:picMkLst>
        </pc:picChg>
        <pc:picChg chg="del">
          <ac:chgData name="WOOHYUK KIM" userId="4e00af21e0a970cd" providerId="LiveId" clId="{074216B1-AA6F-45AF-9F79-2AB90D936690}" dt="2023-04-11T13:49:10.106" v="4211" actId="478"/>
          <ac:picMkLst>
            <pc:docMk/>
            <pc:sldMk cId="3948456564" sldId="345"/>
            <ac:picMk id="6" creationId="{D9D36BB7-0736-6201-F074-A1832FB36D1C}"/>
          </ac:picMkLst>
        </pc:picChg>
        <pc:picChg chg="del">
          <ac:chgData name="WOOHYUK KIM" userId="4e00af21e0a970cd" providerId="LiveId" clId="{074216B1-AA6F-45AF-9F79-2AB90D936690}" dt="2023-04-11T13:49:10.874" v="4212" actId="478"/>
          <ac:picMkLst>
            <pc:docMk/>
            <pc:sldMk cId="3948456564" sldId="345"/>
            <ac:picMk id="9" creationId="{865CD589-D16B-49E0-8AA4-B718C9A70E27}"/>
          </ac:picMkLst>
        </pc:picChg>
      </pc:sldChg>
      <pc:sldMasterChg chg="delSldLayout">
        <pc:chgData name="WOOHYUK KIM" userId="4e00af21e0a970cd" providerId="LiveId" clId="{074216B1-AA6F-45AF-9F79-2AB90D936690}" dt="2023-04-09T03:04:34.849" v="2969" actId="47"/>
        <pc:sldMasterMkLst>
          <pc:docMk/>
          <pc:sldMasterMk cId="3707346369" sldId="2147483648"/>
        </pc:sldMasterMkLst>
        <pc:sldLayoutChg chg="del">
          <pc:chgData name="WOOHYUK KIM" userId="4e00af21e0a970cd" providerId="LiveId" clId="{074216B1-AA6F-45AF-9F79-2AB90D936690}" dt="2023-04-09T03:04:34.849" v="2969" actId="47"/>
          <pc:sldLayoutMkLst>
            <pc:docMk/>
            <pc:sldMasterMk cId="3707346369" sldId="2147483648"/>
            <pc:sldLayoutMk cId="3189137072" sldId="214748366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F422E-D74D-46B9-AB01-15178AF3AA17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32A856-5844-46C3-8DB5-778B7F0BC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969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B27DB0-F6FF-4338-AD0C-60E32880752F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FAD16-93C4-4128-912C-A06D0861F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494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7332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23572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15592" y="6400892"/>
            <a:ext cx="264527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bg1"/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bg1"/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bg1"/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474689" y="6063916"/>
            <a:ext cx="717311" cy="794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11591932" y="627629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135085" y="6498020"/>
            <a:ext cx="841248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937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1474689" y="6063916"/>
            <a:ext cx="717311" cy="794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1591932" y="627629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135085" y="6498020"/>
            <a:ext cx="841248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932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135085" y="6498020"/>
            <a:ext cx="905256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901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64527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bg1"/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bg1"/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bg1"/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135085" y="6498020"/>
            <a:ext cx="9052560" cy="36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68143" y="395671"/>
            <a:ext cx="6070612" cy="6102349"/>
            <a:chOff x="776288" y="755651"/>
            <a:chExt cx="2125663" cy="2136776"/>
          </a:xfrm>
          <a:solidFill>
            <a:schemeClr val="bg1">
              <a:alpha val="10000"/>
            </a:schemeClr>
          </a:solidFill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1447801" y="1116014"/>
              <a:ext cx="77788" cy="74613"/>
            </a:xfrm>
            <a:custGeom>
              <a:avLst/>
              <a:gdLst>
                <a:gd name="T0" fmla="*/ 79 w 83"/>
                <a:gd name="T1" fmla="*/ 61 h 80"/>
                <a:gd name="T2" fmla="*/ 18 w 83"/>
                <a:gd name="T3" fmla="*/ 4 h 80"/>
                <a:gd name="T4" fmla="*/ 4 w 83"/>
                <a:gd name="T5" fmla="*/ 4 h 80"/>
                <a:gd name="T6" fmla="*/ 4 w 83"/>
                <a:gd name="T7" fmla="*/ 19 h 80"/>
                <a:gd name="T8" fmla="*/ 65 w 83"/>
                <a:gd name="T9" fmla="*/ 76 h 80"/>
                <a:gd name="T10" fmla="*/ 79 w 83"/>
                <a:gd name="T11" fmla="*/ 75 h 80"/>
                <a:gd name="T12" fmla="*/ 79 w 83"/>
                <a:gd name="T13" fmla="*/ 6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80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9"/>
                    <a:pt x="0" y="15"/>
                    <a:pt x="4" y="19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69" y="80"/>
                    <a:pt x="76" y="79"/>
                    <a:pt x="79" y="75"/>
                  </a:cubicBezTo>
                  <a:cubicBezTo>
                    <a:pt x="83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1449388" y="1114426"/>
              <a:ext cx="74613" cy="77788"/>
            </a:xfrm>
            <a:custGeom>
              <a:avLst/>
              <a:gdLst>
                <a:gd name="T0" fmla="*/ 18 w 79"/>
                <a:gd name="T1" fmla="*/ 79 h 84"/>
                <a:gd name="T2" fmla="*/ 75 w 79"/>
                <a:gd name="T3" fmla="*/ 18 h 84"/>
                <a:gd name="T4" fmla="*/ 75 w 79"/>
                <a:gd name="T5" fmla="*/ 4 h 84"/>
                <a:gd name="T6" fmla="*/ 61 w 79"/>
                <a:gd name="T7" fmla="*/ 5 h 84"/>
                <a:gd name="T8" fmla="*/ 4 w 79"/>
                <a:gd name="T9" fmla="*/ 66 h 84"/>
                <a:gd name="T10" fmla="*/ 4 w 79"/>
                <a:gd name="T11" fmla="*/ 80 h 84"/>
                <a:gd name="T12" fmla="*/ 18 w 79"/>
                <a:gd name="T13" fmla="*/ 7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4">
                  <a:moveTo>
                    <a:pt x="18" y="79"/>
                  </a:moveTo>
                  <a:cubicBezTo>
                    <a:pt x="75" y="18"/>
                    <a:pt x="75" y="18"/>
                    <a:pt x="75" y="18"/>
                  </a:cubicBezTo>
                  <a:cubicBezTo>
                    <a:pt x="79" y="14"/>
                    <a:pt x="79" y="8"/>
                    <a:pt x="75" y="4"/>
                  </a:cubicBezTo>
                  <a:cubicBezTo>
                    <a:pt x="71" y="0"/>
                    <a:pt x="65" y="1"/>
                    <a:pt x="61" y="5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0" y="70"/>
                    <a:pt x="0" y="76"/>
                    <a:pt x="4" y="80"/>
                  </a:cubicBezTo>
                  <a:cubicBezTo>
                    <a:pt x="8" y="84"/>
                    <a:pt x="14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1514476" y="1936751"/>
              <a:ext cx="76200" cy="74613"/>
            </a:xfrm>
            <a:custGeom>
              <a:avLst/>
              <a:gdLst>
                <a:gd name="T0" fmla="*/ 79 w 83"/>
                <a:gd name="T1" fmla="*/ 61 h 79"/>
                <a:gd name="T2" fmla="*/ 18 w 83"/>
                <a:gd name="T3" fmla="*/ 4 h 79"/>
                <a:gd name="T4" fmla="*/ 4 w 83"/>
                <a:gd name="T5" fmla="*/ 4 h 79"/>
                <a:gd name="T6" fmla="*/ 4 w 83"/>
                <a:gd name="T7" fmla="*/ 18 h 79"/>
                <a:gd name="T8" fmla="*/ 65 w 83"/>
                <a:gd name="T9" fmla="*/ 76 h 79"/>
                <a:gd name="T10" fmla="*/ 79 w 83"/>
                <a:gd name="T11" fmla="*/ 75 h 79"/>
                <a:gd name="T12" fmla="*/ 79 w 83"/>
                <a:gd name="T13" fmla="*/ 6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9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8"/>
                    <a:pt x="0" y="15"/>
                    <a:pt x="4" y="18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69" y="79"/>
                    <a:pt x="76" y="79"/>
                    <a:pt x="79" y="75"/>
                  </a:cubicBezTo>
                  <a:cubicBezTo>
                    <a:pt x="83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516063" y="1935164"/>
              <a:ext cx="73025" cy="77788"/>
            </a:xfrm>
            <a:custGeom>
              <a:avLst/>
              <a:gdLst>
                <a:gd name="T0" fmla="*/ 18 w 79"/>
                <a:gd name="T1" fmla="*/ 79 h 83"/>
                <a:gd name="T2" fmla="*/ 76 w 79"/>
                <a:gd name="T3" fmla="*/ 18 h 83"/>
                <a:gd name="T4" fmla="*/ 75 w 79"/>
                <a:gd name="T5" fmla="*/ 4 h 83"/>
                <a:gd name="T6" fmla="*/ 61 w 79"/>
                <a:gd name="T7" fmla="*/ 4 h 83"/>
                <a:gd name="T8" fmla="*/ 4 w 79"/>
                <a:gd name="T9" fmla="*/ 65 h 83"/>
                <a:gd name="T10" fmla="*/ 4 w 79"/>
                <a:gd name="T11" fmla="*/ 79 h 83"/>
                <a:gd name="T12" fmla="*/ 18 w 79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9"/>
                  </a:moveTo>
                  <a:cubicBezTo>
                    <a:pt x="76" y="18"/>
                    <a:pt x="76" y="18"/>
                    <a:pt x="76" y="18"/>
                  </a:cubicBezTo>
                  <a:cubicBezTo>
                    <a:pt x="79" y="14"/>
                    <a:pt x="79" y="8"/>
                    <a:pt x="75" y="4"/>
                  </a:cubicBezTo>
                  <a:cubicBezTo>
                    <a:pt x="71" y="0"/>
                    <a:pt x="65" y="0"/>
                    <a:pt x="61" y="4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0" y="69"/>
                    <a:pt x="0" y="76"/>
                    <a:pt x="4" y="79"/>
                  </a:cubicBezTo>
                  <a:cubicBezTo>
                    <a:pt x="8" y="83"/>
                    <a:pt x="15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819151" y="2395539"/>
              <a:ext cx="77788" cy="74613"/>
            </a:xfrm>
            <a:custGeom>
              <a:avLst/>
              <a:gdLst>
                <a:gd name="T0" fmla="*/ 79 w 83"/>
                <a:gd name="T1" fmla="*/ 61 h 80"/>
                <a:gd name="T2" fmla="*/ 18 w 83"/>
                <a:gd name="T3" fmla="*/ 4 h 80"/>
                <a:gd name="T4" fmla="*/ 3 w 83"/>
                <a:gd name="T5" fmla="*/ 5 h 80"/>
                <a:gd name="T6" fmla="*/ 4 w 83"/>
                <a:gd name="T7" fmla="*/ 19 h 80"/>
                <a:gd name="T8" fmla="*/ 65 w 83"/>
                <a:gd name="T9" fmla="*/ 76 h 80"/>
                <a:gd name="T10" fmla="*/ 79 w 83"/>
                <a:gd name="T11" fmla="*/ 76 h 80"/>
                <a:gd name="T12" fmla="*/ 79 w 83"/>
                <a:gd name="T13" fmla="*/ 6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80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7" y="1"/>
                    <a:pt x="3" y="5"/>
                  </a:cubicBezTo>
                  <a:cubicBezTo>
                    <a:pt x="0" y="9"/>
                    <a:pt x="0" y="15"/>
                    <a:pt x="4" y="19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69" y="80"/>
                    <a:pt x="75" y="80"/>
                    <a:pt x="79" y="76"/>
                  </a:cubicBezTo>
                  <a:cubicBezTo>
                    <a:pt x="83" y="72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820738" y="2393951"/>
              <a:ext cx="74613" cy="77788"/>
            </a:xfrm>
            <a:custGeom>
              <a:avLst/>
              <a:gdLst>
                <a:gd name="T0" fmla="*/ 18 w 79"/>
                <a:gd name="T1" fmla="*/ 78 h 83"/>
                <a:gd name="T2" fmla="*/ 75 w 79"/>
                <a:gd name="T3" fmla="*/ 17 h 83"/>
                <a:gd name="T4" fmla="*/ 75 w 79"/>
                <a:gd name="T5" fmla="*/ 3 h 83"/>
                <a:gd name="T6" fmla="*/ 61 w 79"/>
                <a:gd name="T7" fmla="*/ 4 h 83"/>
                <a:gd name="T8" fmla="*/ 3 w 79"/>
                <a:gd name="T9" fmla="*/ 65 h 83"/>
                <a:gd name="T10" fmla="*/ 4 w 79"/>
                <a:gd name="T11" fmla="*/ 79 h 83"/>
                <a:gd name="T12" fmla="*/ 18 w 79"/>
                <a:gd name="T13" fmla="*/ 7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8"/>
                  </a:moveTo>
                  <a:cubicBezTo>
                    <a:pt x="75" y="17"/>
                    <a:pt x="75" y="17"/>
                    <a:pt x="75" y="17"/>
                  </a:cubicBezTo>
                  <a:cubicBezTo>
                    <a:pt x="79" y="13"/>
                    <a:pt x="79" y="7"/>
                    <a:pt x="75" y="3"/>
                  </a:cubicBezTo>
                  <a:cubicBezTo>
                    <a:pt x="71" y="0"/>
                    <a:pt x="64" y="0"/>
                    <a:pt x="61" y="4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0" y="69"/>
                    <a:pt x="0" y="75"/>
                    <a:pt x="4" y="79"/>
                  </a:cubicBezTo>
                  <a:cubicBezTo>
                    <a:pt x="8" y="83"/>
                    <a:pt x="14" y="82"/>
                    <a:pt x="18" y="7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93751" y="1038226"/>
              <a:ext cx="77788" cy="74613"/>
            </a:xfrm>
            <a:custGeom>
              <a:avLst/>
              <a:gdLst>
                <a:gd name="T0" fmla="*/ 79 w 83"/>
                <a:gd name="T1" fmla="*/ 61 h 79"/>
                <a:gd name="T2" fmla="*/ 18 w 83"/>
                <a:gd name="T3" fmla="*/ 4 h 79"/>
                <a:gd name="T4" fmla="*/ 4 w 83"/>
                <a:gd name="T5" fmla="*/ 4 h 79"/>
                <a:gd name="T6" fmla="*/ 4 w 83"/>
                <a:gd name="T7" fmla="*/ 18 h 79"/>
                <a:gd name="T8" fmla="*/ 65 w 83"/>
                <a:gd name="T9" fmla="*/ 75 h 79"/>
                <a:gd name="T10" fmla="*/ 79 w 83"/>
                <a:gd name="T11" fmla="*/ 75 h 79"/>
                <a:gd name="T12" fmla="*/ 79 w 83"/>
                <a:gd name="T13" fmla="*/ 6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9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8"/>
                    <a:pt x="0" y="14"/>
                    <a:pt x="4" y="18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69" y="79"/>
                    <a:pt x="76" y="79"/>
                    <a:pt x="79" y="75"/>
                  </a:cubicBezTo>
                  <a:cubicBezTo>
                    <a:pt x="83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96926" y="1036639"/>
              <a:ext cx="73025" cy="77788"/>
            </a:xfrm>
            <a:custGeom>
              <a:avLst/>
              <a:gdLst>
                <a:gd name="T0" fmla="*/ 18 w 79"/>
                <a:gd name="T1" fmla="*/ 79 h 83"/>
                <a:gd name="T2" fmla="*/ 76 w 79"/>
                <a:gd name="T3" fmla="*/ 18 h 83"/>
                <a:gd name="T4" fmla="*/ 75 w 79"/>
                <a:gd name="T5" fmla="*/ 4 h 83"/>
                <a:gd name="T6" fmla="*/ 61 w 79"/>
                <a:gd name="T7" fmla="*/ 4 h 83"/>
                <a:gd name="T8" fmla="*/ 4 w 79"/>
                <a:gd name="T9" fmla="*/ 65 h 83"/>
                <a:gd name="T10" fmla="*/ 4 w 79"/>
                <a:gd name="T11" fmla="*/ 79 h 83"/>
                <a:gd name="T12" fmla="*/ 18 w 79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9"/>
                  </a:moveTo>
                  <a:cubicBezTo>
                    <a:pt x="76" y="18"/>
                    <a:pt x="76" y="18"/>
                    <a:pt x="76" y="18"/>
                  </a:cubicBezTo>
                  <a:cubicBezTo>
                    <a:pt x="79" y="14"/>
                    <a:pt x="79" y="7"/>
                    <a:pt x="75" y="4"/>
                  </a:cubicBezTo>
                  <a:cubicBezTo>
                    <a:pt x="71" y="0"/>
                    <a:pt x="65" y="0"/>
                    <a:pt x="61" y="4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0" y="69"/>
                    <a:pt x="0" y="75"/>
                    <a:pt x="4" y="79"/>
                  </a:cubicBezTo>
                  <a:cubicBezTo>
                    <a:pt x="8" y="83"/>
                    <a:pt x="15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2824163" y="1116014"/>
              <a:ext cx="77788" cy="73025"/>
            </a:xfrm>
            <a:custGeom>
              <a:avLst/>
              <a:gdLst>
                <a:gd name="T0" fmla="*/ 79 w 83"/>
                <a:gd name="T1" fmla="*/ 61 h 79"/>
                <a:gd name="T2" fmla="*/ 18 w 83"/>
                <a:gd name="T3" fmla="*/ 4 h 79"/>
                <a:gd name="T4" fmla="*/ 4 w 83"/>
                <a:gd name="T5" fmla="*/ 4 h 79"/>
                <a:gd name="T6" fmla="*/ 4 w 83"/>
                <a:gd name="T7" fmla="*/ 18 h 79"/>
                <a:gd name="T8" fmla="*/ 65 w 83"/>
                <a:gd name="T9" fmla="*/ 75 h 79"/>
                <a:gd name="T10" fmla="*/ 79 w 83"/>
                <a:gd name="T11" fmla="*/ 75 h 79"/>
                <a:gd name="T12" fmla="*/ 79 w 83"/>
                <a:gd name="T13" fmla="*/ 6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9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7" y="0"/>
                    <a:pt x="4" y="4"/>
                  </a:cubicBezTo>
                  <a:cubicBezTo>
                    <a:pt x="0" y="8"/>
                    <a:pt x="0" y="14"/>
                    <a:pt x="4" y="18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69" y="79"/>
                    <a:pt x="75" y="79"/>
                    <a:pt x="79" y="75"/>
                  </a:cubicBezTo>
                  <a:cubicBezTo>
                    <a:pt x="83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2825751" y="1112839"/>
              <a:ext cx="74613" cy="77788"/>
            </a:xfrm>
            <a:custGeom>
              <a:avLst/>
              <a:gdLst>
                <a:gd name="T0" fmla="*/ 18 w 79"/>
                <a:gd name="T1" fmla="*/ 79 h 83"/>
                <a:gd name="T2" fmla="*/ 75 w 79"/>
                <a:gd name="T3" fmla="*/ 18 h 83"/>
                <a:gd name="T4" fmla="*/ 75 w 79"/>
                <a:gd name="T5" fmla="*/ 4 h 83"/>
                <a:gd name="T6" fmla="*/ 61 w 79"/>
                <a:gd name="T7" fmla="*/ 4 h 83"/>
                <a:gd name="T8" fmla="*/ 3 w 79"/>
                <a:gd name="T9" fmla="*/ 65 h 83"/>
                <a:gd name="T10" fmla="*/ 4 w 79"/>
                <a:gd name="T11" fmla="*/ 79 h 83"/>
                <a:gd name="T12" fmla="*/ 18 w 79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9"/>
                  </a:moveTo>
                  <a:cubicBezTo>
                    <a:pt x="75" y="18"/>
                    <a:pt x="75" y="18"/>
                    <a:pt x="75" y="18"/>
                  </a:cubicBezTo>
                  <a:cubicBezTo>
                    <a:pt x="79" y="14"/>
                    <a:pt x="79" y="7"/>
                    <a:pt x="75" y="4"/>
                  </a:cubicBezTo>
                  <a:cubicBezTo>
                    <a:pt x="71" y="0"/>
                    <a:pt x="64" y="0"/>
                    <a:pt x="61" y="4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0" y="69"/>
                    <a:pt x="0" y="75"/>
                    <a:pt x="4" y="79"/>
                  </a:cubicBezTo>
                  <a:cubicBezTo>
                    <a:pt x="8" y="83"/>
                    <a:pt x="14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2151063" y="1406526"/>
              <a:ext cx="77788" cy="73025"/>
            </a:xfrm>
            <a:custGeom>
              <a:avLst/>
              <a:gdLst>
                <a:gd name="T0" fmla="*/ 79 w 83"/>
                <a:gd name="T1" fmla="*/ 61 h 79"/>
                <a:gd name="T2" fmla="*/ 18 w 83"/>
                <a:gd name="T3" fmla="*/ 4 h 79"/>
                <a:gd name="T4" fmla="*/ 4 w 83"/>
                <a:gd name="T5" fmla="*/ 4 h 79"/>
                <a:gd name="T6" fmla="*/ 4 w 83"/>
                <a:gd name="T7" fmla="*/ 18 h 79"/>
                <a:gd name="T8" fmla="*/ 65 w 83"/>
                <a:gd name="T9" fmla="*/ 76 h 79"/>
                <a:gd name="T10" fmla="*/ 79 w 83"/>
                <a:gd name="T11" fmla="*/ 75 h 79"/>
                <a:gd name="T12" fmla="*/ 79 w 83"/>
                <a:gd name="T13" fmla="*/ 6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9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8"/>
                    <a:pt x="0" y="15"/>
                    <a:pt x="4" y="18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69" y="79"/>
                    <a:pt x="76" y="79"/>
                    <a:pt x="79" y="75"/>
                  </a:cubicBezTo>
                  <a:cubicBezTo>
                    <a:pt x="83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2152651" y="1404939"/>
              <a:ext cx="74613" cy="76200"/>
            </a:xfrm>
            <a:custGeom>
              <a:avLst/>
              <a:gdLst>
                <a:gd name="T0" fmla="*/ 18 w 79"/>
                <a:gd name="T1" fmla="*/ 79 h 83"/>
                <a:gd name="T2" fmla="*/ 75 w 79"/>
                <a:gd name="T3" fmla="*/ 18 h 83"/>
                <a:gd name="T4" fmla="*/ 75 w 79"/>
                <a:gd name="T5" fmla="*/ 4 h 83"/>
                <a:gd name="T6" fmla="*/ 61 w 79"/>
                <a:gd name="T7" fmla="*/ 4 h 83"/>
                <a:gd name="T8" fmla="*/ 4 w 79"/>
                <a:gd name="T9" fmla="*/ 65 h 83"/>
                <a:gd name="T10" fmla="*/ 4 w 79"/>
                <a:gd name="T11" fmla="*/ 79 h 83"/>
                <a:gd name="T12" fmla="*/ 18 w 79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9"/>
                  </a:moveTo>
                  <a:cubicBezTo>
                    <a:pt x="75" y="18"/>
                    <a:pt x="75" y="18"/>
                    <a:pt x="75" y="18"/>
                  </a:cubicBezTo>
                  <a:cubicBezTo>
                    <a:pt x="79" y="14"/>
                    <a:pt x="79" y="8"/>
                    <a:pt x="75" y="4"/>
                  </a:cubicBezTo>
                  <a:cubicBezTo>
                    <a:pt x="71" y="0"/>
                    <a:pt x="65" y="0"/>
                    <a:pt x="61" y="4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0" y="69"/>
                    <a:pt x="0" y="76"/>
                    <a:pt x="4" y="79"/>
                  </a:cubicBezTo>
                  <a:cubicBezTo>
                    <a:pt x="8" y="83"/>
                    <a:pt x="14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2428876" y="2039939"/>
              <a:ext cx="77788" cy="76200"/>
            </a:xfrm>
            <a:custGeom>
              <a:avLst/>
              <a:gdLst>
                <a:gd name="T0" fmla="*/ 79 w 84"/>
                <a:gd name="T1" fmla="*/ 61 h 80"/>
                <a:gd name="T2" fmla="*/ 18 w 84"/>
                <a:gd name="T3" fmla="*/ 4 h 80"/>
                <a:gd name="T4" fmla="*/ 4 w 84"/>
                <a:gd name="T5" fmla="*/ 4 h 80"/>
                <a:gd name="T6" fmla="*/ 5 w 84"/>
                <a:gd name="T7" fmla="*/ 19 h 80"/>
                <a:gd name="T8" fmla="*/ 66 w 84"/>
                <a:gd name="T9" fmla="*/ 76 h 80"/>
                <a:gd name="T10" fmla="*/ 80 w 84"/>
                <a:gd name="T11" fmla="*/ 75 h 80"/>
                <a:gd name="T12" fmla="*/ 79 w 84"/>
                <a:gd name="T13" fmla="*/ 6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0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8"/>
                    <a:pt x="1" y="15"/>
                    <a:pt x="5" y="19"/>
                  </a:cubicBezTo>
                  <a:cubicBezTo>
                    <a:pt x="66" y="76"/>
                    <a:pt x="66" y="76"/>
                    <a:pt x="66" y="76"/>
                  </a:cubicBezTo>
                  <a:cubicBezTo>
                    <a:pt x="70" y="80"/>
                    <a:pt x="76" y="79"/>
                    <a:pt x="80" y="75"/>
                  </a:cubicBezTo>
                  <a:cubicBezTo>
                    <a:pt x="84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2430463" y="2038351"/>
              <a:ext cx="74613" cy="77788"/>
            </a:xfrm>
            <a:custGeom>
              <a:avLst/>
              <a:gdLst>
                <a:gd name="T0" fmla="*/ 19 w 80"/>
                <a:gd name="T1" fmla="*/ 79 h 83"/>
                <a:gd name="T2" fmla="*/ 76 w 80"/>
                <a:gd name="T3" fmla="*/ 18 h 83"/>
                <a:gd name="T4" fmla="*/ 75 w 80"/>
                <a:gd name="T5" fmla="*/ 4 h 83"/>
                <a:gd name="T6" fmla="*/ 61 w 80"/>
                <a:gd name="T7" fmla="*/ 5 h 83"/>
                <a:gd name="T8" fmla="*/ 4 w 80"/>
                <a:gd name="T9" fmla="*/ 66 h 83"/>
                <a:gd name="T10" fmla="*/ 5 w 80"/>
                <a:gd name="T11" fmla="*/ 80 h 83"/>
                <a:gd name="T12" fmla="*/ 19 w 80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83">
                  <a:moveTo>
                    <a:pt x="19" y="79"/>
                  </a:moveTo>
                  <a:cubicBezTo>
                    <a:pt x="76" y="18"/>
                    <a:pt x="76" y="18"/>
                    <a:pt x="76" y="18"/>
                  </a:cubicBezTo>
                  <a:cubicBezTo>
                    <a:pt x="80" y="14"/>
                    <a:pt x="80" y="8"/>
                    <a:pt x="75" y="4"/>
                  </a:cubicBezTo>
                  <a:cubicBezTo>
                    <a:pt x="71" y="0"/>
                    <a:pt x="65" y="1"/>
                    <a:pt x="61" y="5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0" y="70"/>
                    <a:pt x="1" y="76"/>
                    <a:pt x="5" y="80"/>
                  </a:cubicBezTo>
                  <a:cubicBezTo>
                    <a:pt x="9" y="83"/>
                    <a:pt x="15" y="83"/>
                    <a:pt x="19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2384426" y="2559051"/>
              <a:ext cx="77788" cy="73025"/>
            </a:xfrm>
            <a:custGeom>
              <a:avLst/>
              <a:gdLst>
                <a:gd name="T0" fmla="*/ 79 w 83"/>
                <a:gd name="T1" fmla="*/ 61 h 79"/>
                <a:gd name="T2" fmla="*/ 18 w 83"/>
                <a:gd name="T3" fmla="*/ 3 h 79"/>
                <a:gd name="T4" fmla="*/ 4 w 83"/>
                <a:gd name="T5" fmla="*/ 4 h 79"/>
                <a:gd name="T6" fmla="*/ 4 w 83"/>
                <a:gd name="T7" fmla="*/ 18 h 79"/>
                <a:gd name="T8" fmla="*/ 65 w 83"/>
                <a:gd name="T9" fmla="*/ 75 h 79"/>
                <a:gd name="T10" fmla="*/ 79 w 83"/>
                <a:gd name="T11" fmla="*/ 75 h 79"/>
                <a:gd name="T12" fmla="*/ 79 w 83"/>
                <a:gd name="T13" fmla="*/ 6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9">
                  <a:moveTo>
                    <a:pt x="79" y="61"/>
                  </a:moveTo>
                  <a:cubicBezTo>
                    <a:pt x="18" y="3"/>
                    <a:pt x="18" y="3"/>
                    <a:pt x="18" y="3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8"/>
                    <a:pt x="0" y="14"/>
                    <a:pt x="4" y="18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69" y="79"/>
                    <a:pt x="76" y="79"/>
                    <a:pt x="79" y="75"/>
                  </a:cubicBezTo>
                  <a:cubicBezTo>
                    <a:pt x="83" y="71"/>
                    <a:pt x="83" y="64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2386013" y="2555876"/>
              <a:ext cx="74613" cy="77788"/>
            </a:xfrm>
            <a:custGeom>
              <a:avLst/>
              <a:gdLst>
                <a:gd name="T0" fmla="*/ 18 w 79"/>
                <a:gd name="T1" fmla="*/ 79 h 83"/>
                <a:gd name="T2" fmla="*/ 76 w 79"/>
                <a:gd name="T3" fmla="*/ 18 h 83"/>
                <a:gd name="T4" fmla="*/ 75 w 79"/>
                <a:gd name="T5" fmla="*/ 3 h 83"/>
                <a:gd name="T6" fmla="*/ 61 w 79"/>
                <a:gd name="T7" fmla="*/ 4 h 83"/>
                <a:gd name="T8" fmla="*/ 4 w 79"/>
                <a:gd name="T9" fmla="*/ 65 h 83"/>
                <a:gd name="T10" fmla="*/ 4 w 79"/>
                <a:gd name="T11" fmla="*/ 79 h 83"/>
                <a:gd name="T12" fmla="*/ 18 w 79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9"/>
                  </a:moveTo>
                  <a:cubicBezTo>
                    <a:pt x="76" y="18"/>
                    <a:pt x="76" y="18"/>
                    <a:pt x="76" y="18"/>
                  </a:cubicBezTo>
                  <a:cubicBezTo>
                    <a:pt x="79" y="14"/>
                    <a:pt x="79" y="7"/>
                    <a:pt x="75" y="3"/>
                  </a:cubicBezTo>
                  <a:cubicBezTo>
                    <a:pt x="71" y="0"/>
                    <a:pt x="65" y="0"/>
                    <a:pt x="61" y="4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0" y="69"/>
                    <a:pt x="0" y="75"/>
                    <a:pt x="4" y="79"/>
                  </a:cubicBezTo>
                  <a:cubicBezTo>
                    <a:pt x="8" y="83"/>
                    <a:pt x="15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1811338" y="1187451"/>
              <a:ext cx="177800" cy="155575"/>
            </a:xfrm>
            <a:custGeom>
              <a:avLst/>
              <a:gdLst>
                <a:gd name="T0" fmla="*/ 136 w 189"/>
                <a:gd name="T1" fmla="*/ 83 h 166"/>
                <a:gd name="T2" fmla="*/ 145 w 189"/>
                <a:gd name="T3" fmla="*/ 78 h 166"/>
                <a:gd name="T4" fmla="*/ 103 w 189"/>
                <a:gd name="T5" fmla="*/ 5 h 166"/>
                <a:gd name="T6" fmla="*/ 94 w 189"/>
                <a:gd name="T7" fmla="*/ 0 h 166"/>
                <a:gd name="T8" fmla="*/ 86 w 189"/>
                <a:gd name="T9" fmla="*/ 5 h 166"/>
                <a:gd name="T10" fmla="*/ 44 w 189"/>
                <a:gd name="T11" fmla="*/ 78 h 166"/>
                <a:gd name="T12" fmla="*/ 44 w 189"/>
                <a:gd name="T13" fmla="*/ 78 h 166"/>
                <a:gd name="T14" fmla="*/ 2 w 189"/>
                <a:gd name="T15" fmla="*/ 151 h 166"/>
                <a:gd name="T16" fmla="*/ 2 w 189"/>
                <a:gd name="T17" fmla="*/ 161 h 166"/>
                <a:gd name="T18" fmla="*/ 11 w 189"/>
                <a:gd name="T19" fmla="*/ 166 h 166"/>
                <a:gd name="T20" fmla="*/ 95 w 189"/>
                <a:gd name="T21" fmla="*/ 166 h 166"/>
                <a:gd name="T22" fmla="*/ 178 w 189"/>
                <a:gd name="T23" fmla="*/ 166 h 166"/>
                <a:gd name="T24" fmla="*/ 187 w 189"/>
                <a:gd name="T25" fmla="*/ 161 h 166"/>
                <a:gd name="T26" fmla="*/ 187 w 189"/>
                <a:gd name="T27" fmla="*/ 151 h 166"/>
                <a:gd name="T28" fmla="*/ 145 w 189"/>
                <a:gd name="T29" fmla="*/ 78 h 166"/>
                <a:gd name="T30" fmla="*/ 136 w 189"/>
                <a:gd name="T31" fmla="*/ 83 h 166"/>
                <a:gd name="T32" fmla="*/ 128 w 189"/>
                <a:gd name="T33" fmla="*/ 88 h 166"/>
                <a:gd name="T34" fmla="*/ 161 w 189"/>
                <a:gd name="T35" fmla="*/ 146 h 166"/>
                <a:gd name="T36" fmla="*/ 95 w 189"/>
                <a:gd name="T37" fmla="*/ 146 h 166"/>
                <a:gd name="T38" fmla="*/ 28 w 189"/>
                <a:gd name="T39" fmla="*/ 146 h 166"/>
                <a:gd name="T40" fmla="*/ 61 w 189"/>
                <a:gd name="T41" fmla="*/ 88 h 166"/>
                <a:gd name="T42" fmla="*/ 61 w 189"/>
                <a:gd name="T43" fmla="*/ 88 h 166"/>
                <a:gd name="T44" fmla="*/ 94 w 189"/>
                <a:gd name="T45" fmla="*/ 30 h 166"/>
                <a:gd name="T46" fmla="*/ 128 w 189"/>
                <a:gd name="T47" fmla="*/ 88 h 166"/>
                <a:gd name="T48" fmla="*/ 136 w 189"/>
                <a:gd name="T49" fmla="*/ 8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9" h="166">
                  <a:moveTo>
                    <a:pt x="136" y="83"/>
                  </a:moveTo>
                  <a:cubicBezTo>
                    <a:pt x="145" y="78"/>
                    <a:pt x="145" y="78"/>
                    <a:pt x="145" y="78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1" y="2"/>
                    <a:pt x="98" y="0"/>
                    <a:pt x="94" y="0"/>
                  </a:cubicBezTo>
                  <a:cubicBezTo>
                    <a:pt x="91" y="0"/>
                    <a:pt x="88" y="2"/>
                    <a:pt x="86" y="5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2" y="151"/>
                    <a:pt x="2" y="151"/>
                    <a:pt x="2" y="151"/>
                  </a:cubicBezTo>
                  <a:cubicBezTo>
                    <a:pt x="0" y="154"/>
                    <a:pt x="0" y="158"/>
                    <a:pt x="2" y="161"/>
                  </a:cubicBezTo>
                  <a:cubicBezTo>
                    <a:pt x="4" y="164"/>
                    <a:pt x="7" y="166"/>
                    <a:pt x="11" y="166"/>
                  </a:cubicBezTo>
                  <a:cubicBezTo>
                    <a:pt x="95" y="166"/>
                    <a:pt x="95" y="166"/>
                    <a:pt x="95" y="166"/>
                  </a:cubicBezTo>
                  <a:cubicBezTo>
                    <a:pt x="178" y="166"/>
                    <a:pt x="178" y="166"/>
                    <a:pt x="178" y="166"/>
                  </a:cubicBezTo>
                  <a:cubicBezTo>
                    <a:pt x="182" y="166"/>
                    <a:pt x="185" y="164"/>
                    <a:pt x="187" y="161"/>
                  </a:cubicBezTo>
                  <a:cubicBezTo>
                    <a:pt x="189" y="158"/>
                    <a:pt x="189" y="154"/>
                    <a:pt x="187" y="151"/>
                  </a:cubicBezTo>
                  <a:cubicBezTo>
                    <a:pt x="145" y="78"/>
                    <a:pt x="145" y="78"/>
                    <a:pt x="145" y="78"/>
                  </a:cubicBezTo>
                  <a:cubicBezTo>
                    <a:pt x="136" y="83"/>
                    <a:pt x="136" y="83"/>
                    <a:pt x="136" y="83"/>
                  </a:cubicBezTo>
                  <a:cubicBezTo>
                    <a:pt x="128" y="88"/>
                    <a:pt x="128" y="88"/>
                    <a:pt x="128" y="88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95" y="146"/>
                    <a:pt x="95" y="146"/>
                    <a:pt x="95" y="146"/>
                  </a:cubicBezTo>
                  <a:cubicBezTo>
                    <a:pt x="28" y="146"/>
                    <a:pt x="28" y="146"/>
                    <a:pt x="28" y="146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128" y="88"/>
                    <a:pt x="128" y="88"/>
                    <a:pt x="128" y="88"/>
                  </a:cubicBezTo>
                  <a:cubicBezTo>
                    <a:pt x="136" y="83"/>
                    <a:pt x="136" y="83"/>
                    <a:pt x="136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1682751" y="2017714"/>
              <a:ext cx="176213" cy="155575"/>
            </a:xfrm>
            <a:custGeom>
              <a:avLst/>
              <a:gdLst>
                <a:gd name="T0" fmla="*/ 137 w 189"/>
                <a:gd name="T1" fmla="*/ 83 h 166"/>
                <a:gd name="T2" fmla="*/ 145 w 189"/>
                <a:gd name="T3" fmla="*/ 78 h 166"/>
                <a:gd name="T4" fmla="*/ 103 w 189"/>
                <a:gd name="T5" fmla="*/ 5 h 166"/>
                <a:gd name="T6" fmla="*/ 95 w 189"/>
                <a:gd name="T7" fmla="*/ 0 h 166"/>
                <a:gd name="T8" fmla="*/ 86 w 189"/>
                <a:gd name="T9" fmla="*/ 5 h 166"/>
                <a:gd name="T10" fmla="*/ 44 w 189"/>
                <a:gd name="T11" fmla="*/ 78 h 166"/>
                <a:gd name="T12" fmla="*/ 44 w 189"/>
                <a:gd name="T13" fmla="*/ 78 h 166"/>
                <a:gd name="T14" fmla="*/ 2 w 189"/>
                <a:gd name="T15" fmla="*/ 151 h 166"/>
                <a:gd name="T16" fmla="*/ 2 w 189"/>
                <a:gd name="T17" fmla="*/ 161 h 166"/>
                <a:gd name="T18" fmla="*/ 11 w 189"/>
                <a:gd name="T19" fmla="*/ 166 h 166"/>
                <a:gd name="T20" fmla="*/ 95 w 189"/>
                <a:gd name="T21" fmla="*/ 166 h 166"/>
                <a:gd name="T22" fmla="*/ 179 w 189"/>
                <a:gd name="T23" fmla="*/ 166 h 166"/>
                <a:gd name="T24" fmla="*/ 187 w 189"/>
                <a:gd name="T25" fmla="*/ 161 h 166"/>
                <a:gd name="T26" fmla="*/ 187 w 189"/>
                <a:gd name="T27" fmla="*/ 151 h 166"/>
                <a:gd name="T28" fmla="*/ 145 w 189"/>
                <a:gd name="T29" fmla="*/ 78 h 166"/>
                <a:gd name="T30" fmla="*/ 137 w 189"/>
                <a:gd name="T31" fmla="*/ 83 h 166"/>
                <a:gd name="T32" fmla="*/ 128 w 189"/>
                <a:gd name="T33" fmla="*/ 88 h 166"/>
                <a:gd name="T34" fmla="*/ 161 w 189"/>
                <a:gd name="T35" fmla="*/ 146 h 166"/>
                <a:gd name="T36" fmla="*/ 95 w 189"/>
                <a:gd name="T37" fmla="*/ 146 h 166"/>
                <a:gd name="T38" fmla="*/ 28 w 189"/>
                <a:gd name="T39" fmla="*/ 146 h 166"/>
                <a:gd name="T40" fmla="*/ 61 w 189"/>
                <a:gd name="T41" fmla="*/ 88 h 166"/>
                <a:gd name="T42" fmla="*/ 61 w 189"/>
                <a:gd name="T43" fmla="*/ 88 h 166"/>
                <a:gd name="T44" fmla="*/ 95 w 189"/>
                <a:gd name="T45" fmla="*/ 30 h 166"/>
                <a:gd name="T46" fmla="*/ 128 w 189"/>
                <a:gd name="T47" fmla="*/ 88 h 166"/>
                <a:gd name="T48" fmla="*/ 137 w 189"/>
                <a:gd name="T49" fmla="*/ 8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9" h="166">
                  <a:moveTo>
                    <a:pt x="137" y="83"/>
                  </a:moveTo>
                  <a:cubicBezTo>
                    <a:pt x="145" y="78"/>
                    <a:pt x="145" y="78"/>
                    <a:pt x="145" y="78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1" y="2"/>
                    <a:pt x="98" y="0"/>
                    <a:pt x="95" y="0"/>
                  </a:cubicBezTo>
                  <a:cubicBezTo>
                    <a:pt x="91" y="0"/>
                    <a:pt x="88" y="2"/>
                    <a:pt x="86" y="5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2" y="151"/>
                    <a:pt x="2" y="151"/>
                    <a:pt x="2" y="151"/>
                  </a:cubicBezTo>
                  <a:cubicBezTo>
                    <a:pt x="0" y="154"/>
                    <a:pt x="0" y="158"/>
                    <a:pt x="2" y="161"/>
                  </a:cubicBezTo>
                  <a:cubicBezTo>
                    <a:pt x="4" y="164"/>
                    <a:pt x="7" y="166"/>
                    <a:pt x="11" y="166"/>
                  </a:cubicBezTo>
                  <a:cubicBezTo>
                    <a:pt x="95" y="166"/>
                    <a:pt x="95" y="166"/>
                    <a:pt x="95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2" y="166"/>
                    <a:pt x="185" y="164"/>
                    <a:pt x="187" y="161"/>
                  </a:cubicBezTo>
                  <a:cubicBezTo>
                    <a:pt x="189" y="158"/>
                    <a:pt x="189" y="154"/>
                    <a:pt x="187" y="151"/>
                  </a:cubicBezTo>
                  <a:cubicBezTo>
                    <a:pt x="145" y="78"/>
                    <a:pt x="145" y="78"/>
                    <a:pt x="145" y="78"/>
                  </a:cubicBezTo>
                  <a:cubicBezTo>
                    <a:pt x="137" y="83"/>
                    <a:pt x="137" y="83"/>
                    <a:pt x="137" y="83"/>
                  </a:cubicBezTo>
                  <a:cubicBezTo>
                    <a:pt x="128" y="88"/>
                    <a:pt x="128" y="88"/>
                    <a:pt x="128" y="88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95" y="146"/>
                    <a:pt x="95" y="146"/>
                    <a:pt x="95" y="146"/>
                  </a:cubicBezTo>
                  <a:cubicBezTo>
                    <a:pt x="28" y="146"/>
                    <a:pt x="28" y="146"/>
                    <a:pt x="28" y="146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128" y="88"/>
                    <a:pt x="128" y="88"/>
                    <a:pt x="128" y="88"/>
                  </a:cubicBezTo>
                  <a:cubicBezTo>
                    <a:pt x="137" y="83"/>
                    <a:pt x="137" y="83"/>
                    <a:pt x="137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2133601" y="2273301"/>
              <a:ext cx="174625" cy="155575"/>
            </a:xfrm>
            <a:custGeom>
              <a:avLst/>
              <a:gdLst>
                <a:gd name="T0" fmla="*/ 136 w 188"/>
                <a:gd name="T1" fmla="*/ 83 h 166"/>
                <a:gd name="T2" fmla="*/ 145 w 188"/>
                <a:gd name="T3" fmla="*/ 78 h 166"/>
                <a:gd name="T4" fmla="*/ 103 w 188"/>
                <a:gd name="T5" fmla="*/ 5 h 166"/>
                <a:gd name="T6" fmla="*/ 94 w 188"/>
                <a:gd name="T7" fmla="*/ 0 h 166"/>
                <a:gd name="T8" fmla="*/ 85 w 188"/>
                <a:gd name="T9" fmla="*/ 5 h 166"/>
                <a:gd name="T10" fmla="*/ 43 w 188"/>
                <a:gd name="T11" fmla="*/ 78 h 166"/>
                <a:gd name="T12" fmla="*/ 1 w 188"/>
                <a:gd name="T13" fmla="*/ 151 h 166"/>
                <a:gd name="T14" fmla="*/ 1 w 188"/>
                <a:gd name="T15" fmla="*/ 161 h 166"/>
                <a:gd name="T16" fmla="*/ 10 w 188"/>
                <a:gd name="T17" fmla="*/ 166 h 166"/>
                <a:gd name="T18" fmla="*/ 94 w 188"/>
                <a:gd name="T19" fmla="*/ 166 h 166"/>
                <a:gd name="T20" fmla="*/ 178 w 188"/>
                <a:gd name="T21" fmla="*/ 165 h 166"/>
                <a:gd name="T22" fmla="*/ 187 w 188"/>
                <a:gd name="T23" fmla="*/ 160 h 166"/>
                <a:gd name="T24" fmla="*/ 187 w 188"/>
                <a:gd name="T25" fmla="*/ 150 h 166"/>
                <a:gd name="T26" fmla="*/ 145 w 188"/>
                <a:gd name="T27" fmla="*/ 78 h 166"/>
                <a:gd name="T28" fmla="*/ 136 w 188"/>
                <a:gd name="T29" fmla="*/ 83 h 166"/>
                <a:gd name="T30" fmla="*/ 127 w 188"/>
                <a:gd name="T31" fmla="*/ 88 h 166"/>
                <a:gd name="T32" fmla="*/ 161 w 188"/>
                <a:gd name="T33" fmla="*/ 145 h 166"/>
                <a:gd name="T34" fmla="*/ 94 w 188"/>
                <a:gd name="T35" fmla="*/ 146 h 166"/>
                <a:gd name="T36" fmla="*/ 27 w 188"/>
                <a:gd name="T37" fmla="*/ 146 h 166"/>
                <a:gd name="T38" fmla="*/ 61 w 188"/>
                <a:gd name="T39" fmla="*/ 88 h 166"/>
                <a:gd name="T40" fmla="*/ 94 w 188"/>
                <a:gd name="T41" fmla="*/ 30 h 166"/>
                <a:gd name="T42" fmla="*/ 127 w 188"/>
                <a:gd name="T43" fmla="*/ 88 h 166"/>
                <a:gd name="T44" fmla="*/ 136 w 188"/>
                <a:gd name="T45" fmla="*/ 8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8" h="166">
                  <a:moveTo>
                    <a:pt x="136" y="83"/>
                  </a:moveTo>
                  <a:cubicBezTo>
                    <a:pt x="145" y="78"/>
                    <a:pt x="145" y="78"/>
                    <a:pt x="145" y="78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1" y="2"/>
                    <a:pt x="97" y="0"/>
                    <a:pt x="94" y="0"/>
                  </a:cubicBezTo>
                  <a:cubicBezTo>
                    <a:pt x="90" y="0"/>
                    <a:pt x="87" y="2"/>
                    <a:pt x="85" y="5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1" y="151"/>
                    <a:pt x="1" y="151"/>
                    <a:pt x="1" y="151"/>
                  </a:cubicBezTo>
                  <a:cubicBezTo>
                    <a:pt x="0" y="154"/>
                    <a:pt x="0" y="157"/>
                    <a:pt x="1" y="161"/>
                  </a:cubicBezTo>
                  <a:cubicBezTo>
                    <a:pt x="3" y="164"/>
                    <a:pt x="7" y="166"/>
                    <a:pt x="10" y="166"/>
                  </a:cubicBezTo>
                  <a:cubicBezTo>
                    <a:pt x="94" y="166"/>
                    <a:pt x="94" y="166"/>
                    <a:pt x="94" y="166"/>
                  </a:cubicBezTo>
                  <a:cubicBezTo>
                    <a:pt x="178" y="165"/>
                    <a:pt x="178" y="165"/>
                    <a:pt x="178" y="165"/>
                  </a:cubicBezTo>
                  <a:cubicBezTo>
                    <a:pt x="181" y="165"/>
                    <a:pt x="185" y="164"/>
                    <a:pt x="187" y="160"/>
                  </a:cubicBezTo>
                  <a:cubicBezTo>
                    <a:pt x="188" y="157"/>
                    <a:pt x="188" y="154"/>
                    <a:pt x="187" y="150"/>
                  </a:cubicBezTo>
                  <a:cubicBezTo>
                    <a:pt x="145" y="78"/>
                    <a:pt x="145" y="78"/>
                    <a:pt x="145" y="78"/>
                  </a:cubicBezTo>
                  <a:cubicBezTo>
                    <a:pt x="136" y="83"/>
                    <a:pt x="136" y="83"/>
                    <a:pt x="136" y="83"/>
                  </a:cubicBezTo>
                  <a:cubicBezTo>
                    <a:pt x="127" y="88"/>
                    <a:pt x="127" y="88"/>
                    <a:pt x="127" y="88"/>
                  </a:cubicBezTo>
                  <a:cubicBezTo>
                    <a:pt x="161" y="145"/>
                    <a:pt x="161" y="145"/>
                    <a:pt x="161" y="145"/>
                  </a:cubicBezTo>
                  <a:cubicBezTo>
                    <a:pt x="94" y="146"/>
                    <a:pt x="94" y="146"/>
                    <a:pt x="94" y="146"/>
                  </a:cubicBezTo>
                  <a:cubicBezTo>
                    <a:pt x="27" y="146"/>
                    <a:pt x="27" y="146"/>
                    <a:pt x="27" y="146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127" y="88"/>
                    <a:pt x="127" y="88"/>
                    <a:pt x="127" y="88"/>
                  </a:cubicBezTo>
                  <a:cubicBezTo>
                    <a:pt x="136" y="83"/>
                    <a:pt x="136" y="83"/>
                    <a:pt x="136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2378076" y="1743076"/>
              <a:ext cx="171450" cy="173038"/>
            </a:xfrm>
            <a:custGeom>
              <a:avLst/>
              <a:gdLst>
                <a:gd name="T0" fmla="*/ 151 w 183"/>
                <a:gd name="T1" fmla="*/ 92 h 184"/>
                <a:gd name="T2" fmla="*/ 160 w 183"/>
                <a:gd name="T3" fmla="*/ 95 h 184"/>
                <a:gd name="T4" fmla="*/ 182 w 183"/>
                <a:gd name="T5" fmla="*/ 14 h 184"/>
                <a:gd name="T6" fmla="*/ 180 w 183"/>
                <a:gd name="T7" fmla="*/ 4 h 184"/>
                <a:gd name="T8" fmla="*/ 170 w 183"/>
                <a:gd name="T9" fmla="*/ 1 h 184"/>
                <a:gd name="T10" fmla="*/ 89 w 183"/>
                <a:gd name="T11" fmla="*/ 23 h 184"/>
                <a:gd name="T12" fmla="*/ 8 w 183"/>
                <a:gd name="T13" fmla="*/ 45 h 184"/>
                <a:gd name="T14" fmla="*/ 1 w 183"/>
                <a:gd name="T15" fmla="*/ 52 h 184"/>
                <a:gd name="T16" fmla="*/ 3 w 183"/>
                <a:gd name="T17" fmla="*/ 62 h 184"/>
                <a:gd name="T18" fmla="*/ 63 w 183"/>
                <a:gd name="T19" fmla="*/ 121 h 184"/>
                <a:gd name="T20" fmla="*/ 63 w 183"/>
                <a:gd name="T21" fmla="*/ 121 h 184"/>
                <a:gd name="T22" fmla="*/ 122 w 183"/>
                <a:gd name="T23" fmla="*/ 180 h 184"/>
                <a:gd name="T24" fmla="*/ 132 w 183"/>
                <a:gd name="T25" fmla="*/ 183 h 184"/>
                <a:gd name="T26" fmla="*/ 139 w 183"/>
                <a:gd name="T27" fmla="*/ 176 h 184"/>
                <a:gd name="T28" fmla="*/ 160 w 183"/>
                <a:gd name="T29" fmla="*/ 95 h 184"/>
                <a:gd name="T30" fmla="*/ 160 w 183"/>
                <a:gd name="T31" fmla="*/ 95 h 184"/>
                <a:gd name="T32" fmla="*/ 151 w 183"/>
                <a:gd name="T33" fmla="*/ 92 h 184"/>
                <a:gd name="T34" fmla="*/ 141 w 183"/>
                <a:gd name="T35" fmla="*/ 90 h 184"/>
                <a:gd name="T36" fmla="*/ 124 w 183"/>
                <a:gd name="T37" fmla="*/ 154 h 184"/>
                <a:gd name="T38" fmla="*/ 77 w 183"/>
                <a:gd name="T39" fmla="*/ 107 h 184"/>
                <a:gd name="T40" fmla="*/ 77 w 183"/>
                <a:gd name="T41" fmla="*/ 107 h 184"/>
                <a:gd name="T42" fmla="*/ 30 w 183"/>
                <a:gd name="T43" fmla="*/ 60 h 184"/>
                <a:gd name="T44" fmla="*/ 94 w 183"/>
                <a:gd name="T45" fmla="*/ 42 h 184"/>
                <a:gd name="T46" fmla="*/ 158 w 183"/>
                <a:gd name="T47" fmla="*/ 25 h 184"/>
                <a:gd name="T48" fmla="*/ 141 w 183"/>
                <a:gd name="T49" fmla="*/ 90 h 184"/>
                <a:gd name="T50" fmla="*/ 141 w 183"/>
                <a:gd name="T51" fmla="*/ 90 h 184"/>
                <a:gd name="T52" fmla="*/ 151 w 183"/>
                <a:gd name="T53" fmla="*/ 9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3" h="184">
                  <a:moveTo>
                    <a:pt x="151" y="92"/>
                  </a:moveTo>
                  <a:cubicBezTo>
                    <a:pt x="160" y="95"/>
                    <a:pt x="160" y="95"/>
                    <a:pt x="160" y="95"/>
                  </a:cubicBezTo>
                  <a:cubicBezTo>
                    <a:pt x="182" y="14"/>
                    <a:pt x="182" y="14"/>
                    <a:pt x="182" y="14"/>
                  </a:cubicBezTo>
                  <a:cubicBezTo>
                    <a:pt x="183" y="10"/>
                    <a:pt x="182" y="6"/>
                    <a:pt x="180" y="4"/>
                  </a:cubicBezTo>
                  <a:cubicBezTo>
                    <a:pt x="177" y="1"/>
                    <a:pt x="173" y="0"/>
                    <a:pt x="170" y="1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4" y="46"/>
                    <a:pt x="2" y="49"/>
                    <a:pt x="1" y="52"/>
                  </a:cubicBezTo>
                  <a:cubicBezTo>
                    <a:pt x="0" y="55"/>
                    <a:pt x="1" y="59"/>
                    <a:pt x="3" y="62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122" y="180"/>
                    <a:pt x="122" y="180"/>
                    <a:pt x="122" y="180"/>
                  </a:cubicBezTo>
                  <a:cubicBezTo>
                    <a:pt x="125" y="183"/>
                    <a:pt x="128" y="184"/>
                    <a:pt x="132" y="183"/>
                  </a:cubicBezTo>
                  <a:cubicBezTo>
                    <a:pt x="135" y="182"/>
                    <a:pt x="138" y="179"/>
                    <a:pt x="139" y="176"/>
                  </a:cubicBezTo>
                  <a:cubicBezTo>
                    <a:pt x="160" y="95"/>
                    <a:pt x="160" y="95"/>
                    <a:pt x="160" y="95"/>
                  </a:cubicBezTo>
                  <a:cubicBezTo>
                    <a:pt x="160" y="95"/>
                    <a:pt x="160" y="95"/>
                    <a:pt x="160" y="95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41" y="90"/>
                    <a:pt x="141" y="90"/>
                    <a:pt x="141" y="90"/>
                  </a:cubicBezTo>
                  <a:cubicBezTo>
                    <a:pt x="124" y="154"/>
                    <a:pt x="124" y="154"/>
                    <a:pt x="124" y="154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158" y="25"/>
                    <a:pt x="158" y="25"/>
                    <a:pt x="158" y="25"/>
                  </a:cubicBezTo>
                  <a:cubicBezTo>
                    <a:pt x="141" y="90"/>
                    <a:pt x="141" y="90"/>
                    <a:pt x="141" y="90"/>
                  </a:cubicBezTo>
                  <a:cubicBezTo>
                    <a:pt x="141" y="90"/>
                    <a:pt x="141" y="90"/>
                    <a:pt x="141" y="90"/>
                  </a:cubicBezTo>
                  <a:cubicBezTo>
                    <a:pt x="151" y="92"/>
                    <a:pt x="151" y="92"/>
                    <a:pt x="151" y="9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1087438" y="863601"/>
              <a:ext cx="171450" cy="173038"/>
            </a:xfrm>
            <a:custGeom>
              <a:avLst/>
              <a:gdLst>
                <a:gd name="T0" fmla="*/ 151 w 183"/>
                <a:gd name="T1" fmla="*/ 92 h 184"/>
                <a:gd name="T2" fmla="*/ 161 w 183"/>
                <a:gd name="T3" fmla="*/ 95 h 184"/>
                <a:gd name="T4" fmla="*/ 182 w 183"/>
                <a:gd name="T5" fmla="*/ 13 h 184"/>
                <a:gd name="T6" fmla="*/ 180 w 183"/>
                <a:gd name="T7" fmla="*/ 4 h 184"/>
                <a:gd name="T8" fmla="*/ 170 w 183"/>
                <a:gd name="T9" fmla="*/ 1 h 184"/>
                <a:gd name="T10" fmla="*/ 89 w 183"/>
                <a:gd name="T11" fmla="*/ 23 h 184"/>
                <a:gd name="T12" fmla="*/ 8 w 183"/>
                <a:gd name="T13" fmla="*/ 45 h 184"/>
                <a:gd name="T14" fmla="*/ 1 w 183"/>
                <a:gd name="T15" fmla="*/ 52 h 184"/>
                <a:gd name="T16" fmla="*/ 4 w 183"/>
                <a:gd name="T17" fmla="*/ 62 h 184"/>
                <a:gd name="T18" fmla="*/ 63 w 183"/>
                <a:gd name="T19" fmla="*/ 121 h 184"/>
                <a:gd name="T20" fmla="*/ 63 w 183"/>
                <a:gd name="T21" fmla="*/ 121 h 184"/>
                <a:gd name="T22" fmla="*/ 122 w 183"/>
                <a:gd name="T23" fmla="*/ 180 h 184"/>
                <a:gd name="T24" fmla="*/ 132 w 183"/>
                <a:gd name="T25" fmla="*/ 183 h 184"/>
                <a:gd name="T26" fmla="*/ 139 w 183"/>
                <a:gd name="T27" fmla="*/ 176 h 184"/>
                <a:gd name="T28" fmla="*/ 161 w 183"/>
                <a:gd name="T29" fmla="*/ 95 h 184"/>
                <a:gd name="T30" fmla="*/ 151 w 183"/>
                <a:gd name="T31" fmla="*/ 92 h 184"/>
                <a:gd name="T32" fmla="*/ 141 w 183"/>
                <a:gd name="T33" fmla="*/ 89 h 184"/>
                <a:gd name="T34" fmla="*/ 124 w 183"/>
                <a:gd name="T35" fmla="*/ 154 h 184"/>
                <a:gd name="T36" fmla="*/ 77 w 183"/>
                <a:gd name="T37" fmla="*/ 107 h 184"/>
                <a:gd name="T38" fmla="*/ 77 w 183"/>
                <a:gd name="T39" fmla="*/ 107 h 184"/>
                <a:gd name="T40" fmla="*/ 30 w 183"/>
                <a:gd name="T41" fmla="*/ 60 h 184"/>
                <a:gd name="T42" fmla="*/ 94 w 183"/>
                <a:gd name="T43" fmla="*/ 42 h 184"/>
                <a:gd name="T44" fmla="*/ 159 w 183"/>
                <a:gd name="T45" fmla="*/ 25 h 184"/>
                <a:gd name="T46" fmla="*/ 141 w 183"/>
                <a:gd name="T47" fmla="*/ 89 h 184"/>
                <a:gd name="T48" fmla="*/ 151 w 183"/>
                <a:gd name="T49" fmla="*/ 9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3" h="184">
                  <a:moveTo>
                    <a:pt x="151" y="92"/>
                  </a:moveTo>
                  <a:cubicBezTo>
                    <a:pt x="161" y="95"/>
                    <a:pt x="161" y="95"/>
                    <a:pt x="161" y="95"/>
                  </a:cubicBezTo>
                  <a:cubicBezTo>
                    <a:pt x="182" y="13"/>
                    <a:pt x="182" y="13"/>
                    <a:pt x="182" y="13"/>
                  </a:cubicBezTo>
                  <a:cubicBezTo>
                    <a:pt x="183" y="10"/>
                    <a:pt x="182" y="6"/>
                    <a:pt x="180" y="4"/>
                  </a:cubicBezTo>
                  <a:cubicBezTo>
                    <a:pt x="177" y="1"/>
                    <a:pt x="174" y="0"/>
                    <a:pt x="170" y="1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5" y="46"/>
                    <a:pt x="2" y="48"/>
                    <a:pt x="1" y="52"/>
                  </a:cubicBezTo>
                  <a:cubicBezTo>
                    <a:pt x="0" y="55"/>
                    <a:pt x="1" y="59"/>
                    <a:pt x="4" y="62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122" y="180"/>
                    <a:pt x="122" y="180"/>
                    <a:pt x="122" y="180"/>
                  </a:cubicBezTo>
                  <a:cubicBezTo>
                    <a:pt x="125" y="183"/>
                    <a:pt x="129" y="184"/>
                    <a:pt x="132" y="183"/>
                  </a:cubicBezTo>
                  <a:cubicBezTo>
                    <a:pt x="135" y="182"/>
                    <a:pt x="138" y="179"/>
                    <a:pt x="139" y="176"/>
                  </a:cubicBezTo>
                  <a:cubicBezTo>
                    <a:pt x="161" y="95"/>
                    <a:pt x="161" y="95"/>
                    <a:pt x="161" y="95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41" y="89"/>
                    <a:pt x="141" y="89"/>
                    <a:pt x="141" y="89"/>
                  </a:cubicBezTo>
                  <a:cubicBezTo>
                    <a:pt x="124" y="154"/>
                    <a:pt x="124" y="154"/>
                    <a:pt x="124" y="154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159" y="25"/>
                    <a:pt x="159" y="25"/>
                    <a:pt x="159" y="25"/>
                  </a:cubicBezTo>
                  <a:cubicBezTo>
                    <a:pt x="141" y="89"/>
                    <a:pt x="141" y="89"/>
                    <a:pt x="141" y="89"/>
                  </a:cubicBezTo>
                  <a:cubicBezTo>
                    <a:pt x="151" y="92"/>
                    <a:pt x="151" y="92"/>
                    <a:pt x="151" y="9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1033463" y="2501901"/>
              <a:ext cx="171450" cy="169863"/>
            </a:xfrm>
            <a:custGeom>
              <a:avLst/>
              <a:gdLst>
                <a:gd name="T0" fmla="*/ 151 w 183"/>
                <a:gd name="T1" fmla="*/ 92 h 183"/>
                <a:gd name="T2" fmla="*/ 160 w 183"/>
                <a:gd name="T3" fmla="*/ 94 h 183"/>
                <a:gd name="T4" fmla="*/ 182 w 183"/>
                <a:gd name="T5" fmla="*/ 13 h 183"/>
                <a:gd name="T6" fmla="*/ 179 w 183"/>
                <a:gd name="T7" fmla="*/ 3 h 183"/>
                <a:gd name="T8" fmla="*/ 170 w 183"/>
                <a:gd name="T9" fmla="*/ 1 h 183"/>
                <a:gd name="T10" fmla="*/ 89 w 183"/>
                <a:gd name="T11" fmla="*/ 23 h 183"/>
                <a:gd name="T12" fmla="*/ 8 w 183"/>
                <a:gd name="T13" fmla="*/ 44 h 183"/>
                <a:gd name="T14" fmla="*/ 1 w 183"/>
                <a:gd name="T15" fmla="*/ 52 h 183"/>
                <a:gd name="T16" fmla="*/ 3 w 183"/>
                <a:gd name="T17" fmla="*/ 61 h 183"/>
                <a:gd name="T18" fmla="*/ 63 w 183"/>
                <a:gd name="T19" fmla="*/ 120 h 183"/>
                <a:gd name="T20" fmla="*/ 122 w 183"/>
                <a:gd name="T21" fmla="*/ 180 h 183"/>
                <a:gd name="T22" fmla="*/ 132 w 183"/>
                <a:gd name="T23" fmla="*/ 182 h 183"/>
                <a:gd name="T24" fmla="*/ 139 w 183"/>
                <a:gd name="T25" fmla="*/ 175 h 183"/>
                <a:gd name="T26" fmla="*/ 160 w 183"/>
                <a:gd name="T27" fmla="*/ 94 h 183"/>
                <a:gd name="T28" fmla="*/ 151 w 183"/>
                <a:gd name="T29" fmla="*/ 92 h 183"/>
                <a:gd name="T30" fmla="*/ 141 w 183"/>
                <a:gd name="T31" fmla="*/ 89 h 183"/>
                <a:gd name="T32" fmla="*/ 124 w 183"/>
                <a:gd name="T33" fmla="*/ 153 h 183"/>
                <a:gd name="T34" fmla="*/ 77 w 183"/>
                <a:gd name="T35" fmla="*/ 106 h 183"/>
                <a:gd name="T36" fmla="*/ 30 w 183"/>
                <a:gd name="T37" fmla="*/ 59 h 183"/>
                <a:gd name="T38" fmla="*/ 94 w 183"/>
                <a:gd name="T39" fmla="*/ 42 h 183"/>
                <a:gd name="T40" fmla="*/ 158 w 183"/>
                <a:gd name="T41" fmla="*/ 25 h 183"/>
                <a:gd name="T42" fmla="*/ 141 w 183"/>
                <a:gd name="T43" fmla="*/ 89 h 183"/>
                <a:gd name="T44" fmla="*/ 151 w 183"/>
                <a:gd name="T45" fmla="*/ 9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3" h="183">
                  <a:moveTo>
                    <a:pt x="151" y="92"/>
                  </a:moveTo>
                  <a:cubicBezTo>
                    <a:pt x="160" y="94"/>
                    <a:pt x="160" y="94"/>
                    <a:pt x="160" y="94"/>
                  </a:cubicBezTo>
                  <a:cubicBezTo>
                    <a:pt x="182" y="13"/>
                    <a:pt x="182" y="13"/>
                    <a:pt x="182" y="13"/>
                  </a:cubicBezTo>
                  <a:cubicBezTo>
                    <a:pt x="183" y="10"/>
                    <a:pt x="182" y="6"/>
                    <a:pt x="179" y="3"/>
                  </a:cubicBezTo>
                  <a:cubicBezTo>
                    <a:pt x="177" y="1"/>
                    <a:pt x="173" y="0"/>
                    <a:pt x="170" y="1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4" y="45"/>
                    <a:pt x="2" y="48"/>
                    <a:pt x="1" y="52"/>
                  </a:cubicBezTo>
                  <a:cubicBezTo>
                    <a:pt x="0" y="55"/>
                    <a:pt x="1" y="59"/>
                    <a:pt x="3" y="61"/>
                  </a:cubicBezTo>
                  <a:cubicBezTo>
                    <a:pt x="63" y="120"/>
                    <a:pt x="63" y="120"/>
                    <a:pt x="63" y="120"/>
                  </a:cubicBezTo>
                  <a:cubicBezTo>
                    <a:pt x="122" y="180"/>
                    <a:pt x="122" y="180"/>
                    <a:pt x="122" y="180"/>
                  </a:cubicBezTo>
                  <a:cubicBezTo>
                    <a:pt x="124" y="182"/>
                    <a:pt x="128" y="183"/>
                    <a:pt x="132" y="182"/>
                  </a:cubicBezTo>
                  <a:cubicBezTo>
                    <a:pt x="135" y="181"/>
                    <a:pt x="138" y="179"/>
                    <a:pt x="139" y="175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41" y="89"/>
                    <a:pt x="141" y="89"/>
                    <a:pt x="141" y="89"/>
                  </a:cubicBezTo>
                  <a:cubicBezTo>
                    <a:pt x="124" y="153"/>
                    <a:pt x="124" y="153"/>
                    <a:pt x="124" y="153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158" y="25"/>
                    <a:pt x="158" y="25"/>
                    <a:pt x="158" y="25"/>
                  </a:cubicBezTo>
                  <a:cubicBezTo>
                    <a:pt x="141" y="89"/>
                    <a:pt x="141" y="89"/>
                    <a:pt x="141" y="89"/>
                  </a:cubicBezTo>
                  <a:cubicBezTo>
                    <a:pt x="151" y="92"/>
                    <a:pt x="151" y="92"/>
                    <a:pt x="151" y="9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2520951" y="906464"/>
              <a:ext cx="153988" cy="177800"/>
            </a:xfrm>
            <a:custGeom>
              <a:avLst/>
              <a:gdLst>
                <a:gd name="T0" fmla="*/ 83 w 165"/>
                <a:gd name="T1" fmla="*/ 137 h 189"/>
                <a:gd name="T2" fmla="*/ 88 w 165"/>
                <a:gd name="T3" fmla="*/ 145 h 189"/>
                <a:gd name="T4" fmla="*/ 160 w 165"/>
                <a:gd name="T5" fmla="*/ 103 h 189"/>
                <a:gd name="T6" fmla="*/ 165 w 165"/>
                <a:gd name="T7" fmla="*/ 94 h 189"/>
                <a:gd name="T8" fmla="*/ 160 w 165"/>
                <a:gd name="T9" fmla="*/ 86 h 189"/>
                <a:gd name="T10" fmla="*/ 88 w 165"/>
                <a:gd name="T11" fmla="*/ 44 h 189"/>
                <a:gd name="T12" fmla="*/ 15 w 165"/>
                <a:gd name="T13" fmla="*/ 2 h 189"/>
                <a:gd name="T14" fmla="*/ 5 w 165"/>
                <a:gd name="T15" fmla="*/ 2 h 189"/>
                <a:gd name="T16" fmla="*/ 0 w 165"/>
                <a:gd name="T17" fmla="*/ 11 h 189"/>
                <a:gd name="T18" fmla="*/ 0 w 165"/>
                <a:gd name="T19" fmla="*/ 95 h 189"/>
                <a:gd name="T20" fmla="*/ 0 w 165"/>
                <a:gd name="T21" fmla="*/ 95 h 189"/>
                <a:gd name="T22" fmla="*/ 0 w 165"/>
                <a:gd name="T23" fmla="*/ 179 h 189"/>
                <a:gd name="T24" fmla="*/ 5 w 165"/>
                <a:gd name="T25" fmla="*/ 187 h 189"/>
                <a:gd name="T26" fmla="*/ 15 w 165"/>
                <a:gd name="T27" fmla="*/ 187 h 189"/>
                <a:gd name="T28" fmla="*/ 88 w 165"/>
                <a:gd name="T29" fmla="*/ 145 h 189"/>
                <a:gd name="T30" fmla="*/ 83 w 165"/>
                <a:gd name="T31" fmla="*/ 137 h 189"/>
                <a:gd name="T32" fmla="*/ 78 w 165"/>
                <a:gd name="T33" fmla="*/ 128 h 189"/>
                <a:gd name="T34" fmla="*/ 20 w 165"/>
                <a:gd name="T35" fmla="*/ 161 h 189"/>
                <a:gd name="T36" fmla="*/ 20 w 165"/>
                <a:gd name="T37" fmla="*/ 95 h 189"/>
                <a:gd name="T38" fmla="*/ 20 w 165"/>
                <a:gd name="T39" fmla="*/ 95 h 189"/>
                <a:gd name="T40" fmla="*/ 20 w 165"/>
                <a:gd name="T41" fmla="*/ 28 h 189"/>
                <a:gd name="T42" fmla="*/ 78 w 165"/>
                <a:gd name="T43" fmla="*/ 61 h 189"/>
                <a:gd name="T44" fmla="*/ 135 w 165"/>
                <a:gd name="T45" fmla="*/ 95 h 189"/>
                <a:gd name="T46" fmla="*/ 78 w 165"/>
                <a:gd name="T47" fmla="*/ 128 h 189"/>
                <a:gd name="T48" fmla="*/ 83 w 165"/>
                <a:gd name="T49" fmla="*/ 13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5" h="189">
                  <a:moveTo>
                    <a:pt x="83" y="137"/>
                  </a:moveTo>
                  <a:cubicBezTo>
                    <a:pt x="88" y="145"/>
                    <a:pt x="88" y="145"/>
                    <a:pt x="88" y="145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4" y="101"/>
                    <a:pt x="165" y="98"/>
                    <a:pt x="165" y="94"/>
                  </a:cubicBezTo>
                  <a:cubicBezTo>
                    <a:pt x="165" y="91"/>
                    <a:pt x="164" y="88"/>
                    <a:pt x="160" y="86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2" y="0"/>
                    <a:pt x="8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2"/>
                    <a:pt x="2" y="185"/>
                    <a:pt x="5" y="187"/>
                  </a:cubicBezTo>
                  <a:cubicBezTo>
                    <a:pt x="8" y="189"/>
                    <a:pt x="12" y="189"/>
                    <a:pt x="15" y="187"/>
                  </a:cubicBezTo>
                  <a:cubicBezTo>
                    <a:pt x="88" y="145"/>
                    <a:pt x="88" y="145"/>
                    <a:pt x="88" y="145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20" y="161"/>
                    <a:pt x="20" y="161"/>
                    <a:pt x="20" y="161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135" y="95"/>
                    <a:pt x="135" y="95"/>
                    <a:pt x="135" y="95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83" y="137"/>
                    <a:pt x="83" y="137"/>
                    <a:pt x="83" y="1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1095376" y="1690689"/>
              <a:ext cx="153988" cy="176213"/>
            </a:xfrm>
            <a:custGeom>
              <a:avLst/>
              <a:gdLst>
                <a:gd name="T0" fmla="*/ 83 w 165"/>
                <a:gd name="T1" fmla="*/ 137 h 189"/>
                <a:gd name="T2" fmla="*/ 88 w 165"/>
                <a:gd name="T3" fmla="*/ 145 h 189"/>
                <a:gd name="T4" fmla="*/ 160 w 165"/>
                <a:gd name="T5" fmla="*/ 103 h 189"/>
                <a:gd name="T6" fmla="*/ 165 w 165"/>
                <a:gd name="T7" fmla="*/ 95 h 189"/>
                <a:gd name="T8" fmla="*/ 160 w 165"/>
                <a:gd name="T9" fmla="*/ 86 h 189"/>
                <a:gd name="T10" fmla="*/ 88 w 165"/>
                <a:gd name="T11" fmla="*/ 44 h 189"/>
                <a:gd name="T12" fmla="*/ 88 w 165"/>
                <a:gd name="T13" fmla="*/ 44 h 189"/>
                <a:gd name="T14" fmla="*/ 15 w 165"/>
                <a:gd name="T15" fmla="*/ 2 h 189"/>
                <a:gd name="T16" fmla="*/ 5 w 165"/>
                <a:gd name="T17" fmla="*/ 2 h 189"/>
                <a:gd name="T18" fmla="*/ 0 w 165"/>
                <a:gd name="T19" fmla="*/ 11 h 189"/>
                <a:gd name="T20" fmla="*/ 0 w 165"/>
                <a:gd name="T21" fmla="*/ 95 h 189"/>
                <a:gd name="T22" fmla="*/ 0 w 165"/>
                <a:gd name="T23" fmla="*/ 95 h 189"/>
                <a:gd name="T24" fmla="*/ 0 w 165"/>
                <a:gd name="T25" fmla="*/ 179 h 189"/>
                <a:gd name="T26" fmla="*/ 5 w 165"/>
                <a:gd name="T27" fmla="*/ 187 h 189"/>
                <a:gd name="T28" fmla="*/ 15 w 165"/>
                <a:gd name="T29" fmla="*/ 187 h 189"/>
                <a:gd name="T30" fmla="*/ 88 w 165"/>
                <a:gd name="T31" fmla="*/ 145 h 189"/>
                <a:gd name="T32" fmla="*/ 83 w 165"/>
                <a:gd name="T33" fmla="*/ 137 h 189"/>
                <a:gd name="T34" fmla="*/ 78 w 165"/>
                <a:gd name="T35" fmla="*/ 128 h 189"/>
                <a:gd name="T36" fmla="*/ 20 w 165"/>
                <a:gd name="T37" fmla="*/ 161 h 189"/>
                <a:gd name="T38" fmla="*/ 20 w 165"/>
                <a:gd name="T39" fmla="*/ 95 h 189"/>
                <a:gd name="T40" fmla="*/ 20 w 165"/>
                <a:gd name="T41" fmla="*/ 95 h 189"/>
                <a:gd name="T42" fmla="*/ 20 w 165"/>
                <a:gd name="T43" fmla="*/ 28 h 189"/>
                <a:gd name="T44" fmla="*/ 78 w 165"/>
                <a:gd name="T45" fmla="*/ 61 h 189"/>
                <a:gd name="T46" fmla="*/ 78 w 165"/>
                <a:gd name="T47" fmla="*/ 61 h 189"/>
                <a:gd name="T48" fmla="*/ 135 w 165"/>
                <a:gd name="T49" fmla="*/ 95 h 189"/>
                <a:gd name="T50" fmla="*/ 78 w 165"/>
                <a:gd name="T51" fmla="*/ 128 h 189"/>
                <a:gd name="T52" fmla="*/ 83 w 165"/>
                <a:gd name="T53" fmla="*/ 13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5" h="189">
                  <a:moveTo>
                    <a:pt x="83" y="137"/>
                  </a:moveTo>
                  <a:cubicBezTo>
                    <a:pt x="88" y="145"/>
                    <a:pt x="88" y="145"/>
                    <a:pt x="88" y="145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4" y="102"/>
                    <a:pt x="165" y="98"/>
                    <a:pt x="165" y="95"/>
                  </a:cubicBezTo>
                  <a:cubicBezTo>
                    <a:pt x="165" y="91"/>
                    <a:pt x="164" y="88"/>
                    <a:pt x="160" y="86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2" y="0"/>
                    <a:pt x="8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2"/>
                    <a:pt x="2" y="186"/>
                    <a:pt x="5" y="187"/>
                  </a:cubicBezTo>
                  <a:cubicBezTo>
                    <a:pt x="8" y="189"/>
                    <a:pt x="12" y="189"/>
                    <a:pt x="15" y="187"/>
                  </a:cubicBezTo>
                  <a:cubicBezTo>
                    <a:pt x="88" y="145"/>
                    <a:pt x="88" y="145"/>
                    <a:pt x="88" y="145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20" y="161"/>
                    <a:pt x="20" y="161"/>
                    <a:pt x="20" y="161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135" y="95"/>
                    <a:pt x="135" y="95"/>
                    <a:pt x="135" y="95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83" y="137"/>
                    <a:pt x="83" y="137"/>
                    <a:pt x="83" y="1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1944688" y="1620839"/>
              <a:ext cx="136525" cy="138113"/>
            </a:xfrm>
            <a:custGeom>
              <a:avLst/>
              <a:gdLst>
                <a:gd name="T0" fmla="*/ 137 w 147"/>
                <a:gd name="T1" fmla="*/ 73 h 147"/>
                <a:gd name="T2" fmla="*/ 127 w 147"/>
                <a:gd name="T3" fmla="*/ 73 h 147"/>
                <a:gd name="T4" fmla="*/ 111 w 147"/>
                <a:gd name="T5" fmla="*/ 111 h 147"/>
                <a:gd name="T6" fmla="*/ 74 w 147"/>
                <a:gd name="T7" fmla="*/ 127 h 147"/>
                <a:gd name="T8" fmla="*/ 36 w 147"/>
                <a:gd name="T9" fmla="*/ 111 h 147"/>
                <a:gd name="T10" fmla="*/ 20 w 147"/>
                <a:gd name="T11" fmla="*/ 73 h 147"/>
                <a:gd name="T12" fmla="*/ 36 w 147"/>
                <a:gd name="T13" fmla="*/ 35 h 147"/>
                <a:gd name="T14" fmla="*/ 74 w 147"/>
                <a:gd name="T15" fmla="*/ 20 h 147"/>
                <a:gd name="T16" fmla="*/ 111 w 147"/>
                <a:gd name="T17" fmla="*/ 35 h 147"/>
                <a:gd name="T18" fmla="*/ 127 w 147"/>
                <a:gd name="T19" fmla="*/ 73 h 147"/>
                <a:gd name="T20" fmla="*/ 137 w 147"/>
                <a:gd name="T21" fmla="*/ 73 h 147"/>
                <a:gd name="T22" fmla="*/ 147 w 147"/>
                <a:gd name="T23" fmla="*/ 73 h 147"/>
                <a:gd name="T24" fmla="*/ 74 w 147"/>
                <a:gd name="T25" fmla="*/ 0 h 147"/>
                <a:gd name="T26" fmla="*/ 0 w 147"/>
                <a:gd name="T27" fmla="*/ 73 h 147"/>
                <a:gd name="T28" fmla="*/ 74 w 147"/>
                <a:gd name="T29" fmla="*/ 147 h 147"/>
                <a:gd name="T30" fmla="*/ 147 w 147"/>
                <a:gd name="T31" fmla="*/ 73 h 147"/>
                <a:gd name="T32" fmla="*/ 137 w 147"/>
                <a:gd name="T33" fmla="*/ 7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7" h="147">
                  <a:moveTo>
                    <a:pt x="137" y="73"/>
                  </a:moveTo>
                  <a:cubicBezTo>
                    <a:pt x="127" y="73"/>
                    <a:pt x="127" y="73"/>
                    <a:pt x="127" y="73"/>
                  </a:cubicBezTo>
                  <a:cubicBezTo>
                    <a:pt x="127" y="88"/>
                    <a:pt x="121" y="102"/>
                    <a:pt x="111" y="111"/>
                  </a:cubicBezTo>
                  <a:cubicBezTo>
                    <a:pt x="102" y="121"/>
                    <a:pt x="88" y="127"/>
                    <a:pt x="74" y="127"/>
                  </a:cubicBezTo>
                  <a:cubicBezTo>
                    <a:pt x="59" y="127"/>
                    <a:pt x="45" y="121"/>
                    <a:pt x="36" y="111"/>
                  </a:cubicBezTo>
                  <a:cubicBezTo>
                    <a:pt x="26" y="102"/>
                    <a:pt x="20" y="88"/>
                    <a:pt x="20" y="73"/>
                  </a:cubicBezTo>
                  <a:cubicBezTo>
                    <a:pt x="20" y="58"/>
                    <a:pt x="26" y="45"/>
                    <a:pt x="36" y="35"/>
                  </a:cubicBezTo>
                  <a:cubicBezTo>
                    <a:pt x="45" y="26"/>
                    <a:pt x="59" y="20"/>
                    <a:pt x="74" y="20"/>
                  </a:cubicBezTo>
                  <a:cubicBezTo>
                    <a:pt x="88" y="20"/>
                    <a:pt x="102" y="26"/>
                    <a:pt x="111" y="35"/>
                  </a:cubicBezTo>
                  <a:cubicBezTo>
                    <a:pt x="121" y="45"/>
                    <a:pt x="127" y="58"/>
                    <a:pt x="127" y="73"/>
                  </a:cubicBezTo>
                  <a:cubicBezTo>
                    <a:pt x="137" y="73"/>
                    <a:pt x="137" y="73"/>
                    <a:pt x="137" y="73"/>
                  </a:cubicBezTo>
                  <a:cubicBezTo>
                    <a:pt x="147" y="73"/>
                    <a:pt x="147" y="73"/>
                    <a:pt x="147" y="73"/>
                  </a:cubicBezTo>
                  <a:cubicBezTo>
                    <a:pt x="147" y="33"/>
                    <a:pt x="114" y="0"/>
                    <a:pt x="74" y="0"/>
                  </a:cubicBezTo>
                  <a:cubicBezTo>
                    <a:pt x="33" y="0"/>
                    <a:pt x="0" y="33"/>
                    <a:pt x="0" y="73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3"/>
                  </a:cubicBezTo>
                  <a:cubicBezTo>
                    <a:pt x="137" y="73"/>
                    <a:pt x="137" y="73"/>
                    <a:pt x="137" y="7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1643063" y="955676"/>
              <a:ext cx="138113" cy="139700"/>
            </a:xfrm>
            <a:custGeom>
              <a:avLst/>
              <a:gdLst>
                <a:gd name="T0" fmla="*/ 138 w 148"/>
                <a:gd name="T1" fmla="*/ 74 h 148"/>
                <a:gd name="T2" fmla="*/ 128 w 148"/>
                <a:gd name="T3" fmla="*/ 74 h 148"/>
                <a:gd name="T4" fmla="*/ 112 w 148"/>
                <a:gd name="T5" fmla="*/ 112 h 148"/>
                <a:gd name="T6" fmla="*/ 74 w 148"/>
                <a:gd name="T7" fmla="*/ 128 h 148"/>
                <a:gd name="T8" fmla="*/ 36 w 148"/>
                <a:gd name="T9" fmla="*/ 112 h 148"/>
                <a:gd name="T10" fmla="*/ 20 w 148"/>
                <a:gd name="T11" fmla="*/ 74 h 148"/>
                <a:gd name="T12" fmla="*/ 36 w 148"/>
                <a:gd name="T13" fmla="*/ 36 h 148"/>
                <a:gd name="T14" fmla="*/ 74 w 148"/>
                <a:gd name="T15" fmla="*/ 20 h 148"/>
                <a:gd name="T16" fmla="*/ 112 w 148"/>
                <a:gd name="T17" fmla="*/ 36 h 148"/>
                <a:gd name="T18" fmla="*/ 128 w 148"/>
                <a:gd name="T19" fmla="*/ 74 h 148"/>
                <a:gd name="T20" fmla="*/ 138 w 148"/>
                <a:gd name="T21" fmla="*/ 74 h 148"/>
                <a:gd name="T22" fmla="*/ 148 w 148"/>
                <a:gd name="T23" fmla="*/ 74 h 148"/>
                <a:gd name="T24" fmla="*/ 74 w 148"/>
                <a:gd name="T25" fmla="*/ 0 h 148"/>
                <a:gd name="T26" fmla="*/ 0 w 148"/>
                <a:gd name="T27" fmla="*/ 74 h 148"/>
                <a:gd name="T28" fmla="*/ 74 w 148"/>
                <a:gd name="T29" fmla="*/ 148 h 148"/>
                <a:gd name="T30" fmla="*/ 148 w 148"/>
                <a:gd name="T31" fmla="*/ 74 h 148"/>
                <a:gd name="T32" fmla="*/ 138 w 148"/>
                <a:gd name="T33" fmla="*/ 7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8" h="148">
                  <a:moveTo>
                    <a:pt x="138" y="74"/>
                  </a:moveTo>
                  <a:cubicBezTo>
                    <a:pt x="128" y="74"/>
                    <a:pt x="128" y="74"/>
                    <a:pt x="128" y="74"/>
                  </a:cubicBezTo>
                  <a:cubicBezTo>
                    <a:pt x="128" y="89"/>
                    <a:pt x="122" y="102"/>
                    <a:pt x="112" y="112"/>
                  </a:cubicBezTo>
                  <a:cubicBezTo>
                    <a:pt x="102" y="122"/>
                    <a:pt x="89" y="128"/>
                    <a:pt x="74" y="128"/>
                  </a:cubicBezTo>
                  <a:cubicBezTo>
                    <a:pt x="59" y="128"/>
                    <a:pt x="46" y="122"/>
                    <a:pt x="36" y="112"/>
                  </a:cubicBezTo>
                  <a:cubicBezTo>
                    <a:pt x="26" y="102"/>
                    <a:pt x="20" y="89"/>
                    <a:pt x="20" y="74"/>
                  </a:cubicBezTo>
                  <a:cubicBezTo>
                    <a:pt x="20" y="59"/>
                    <a:pt x="26" y="46"/>
                    <a:pt x="36" y="36"/>
                  </a:cubicBezTo>
                  <a:cubicBezTo>
                    <a:pt x="46" y="26"/>
                    <a:pt x="59" y="20"/>
                    <a:pt x="74" y="20"/>
                  </a:cubicBezTo>
                  <a:cubicBezTo>
                    <a:pt x="89" y="20"/>
                    <a:pt x="102" y="26"/>
                    <a:pt x="112" y="36"/>
                  </a:cubicBezTo>
                  <a:cubicBezTo>
                    <a:pt x="122" y="46"/>
                    <a:pt x="128" y="59"/>
                    <a:pt x="128" y="74"/>
                  </a:cubicBezTo>
                  <a:cubicBezTo>
                    <a:pt x="138" y="74"/>
                    <a:pt x="138" y="74"/>
                    <a:pt x="138" y="74"/>
                  </a:cubicBezTo>
                  <a:cubicBezTo>
                    <a:pt x="148" y="74"/>
                    <a:pt x="148" y="74"/>
                    <a:pt x="148" y="74"/>
                  </a:cubicBezTo>
                  <a:cubicBezTo>
                    <a:pt x="148" y="33"/>
                    <a:pt x="115" y="0"/>
                    <a:pt x="74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5"/>
                    <a:pt x="33" y="148"/>
                    <a:pt x="74" y="148"/>
                  </a:cubicBezTo>
                  <a:cubicBezTo>
                    <a:pt x="115" y="148"/>
                    <a:pt x="148" y="115"/>
                    <a:pt x="148" y="74"/>
                  </a:cubicBezTo>
                  <a:cubicBezTo>
                    <a:pt x="138" y="74"/>
                    <a:pt x="138" y="74"/>
                    <a:pt x="138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1681163" y="2713039"/>
              <a:ext cx="138113" cy="136525"/>
            </a:xfrm>
            <a:custGeom>
              <a:avLst/>
              <a:gdLst>
                <a:gd name="T0" fmla="*/ 137 w 147"/>
                <a:gd name="T1" fmla="*/ 74 h 147"/>
                <a:gd name="T2" fmla="*/ 127 w 147"/>
                <a:gd name="T3" fmla="*/ 74 h 147"/>
                <a:gd name="T4" fmla="*/ 111 w 147"/>
                <a:gd name="T5" fmla="*/ 112 h 147"/>
                <a:gd name="T6" fmla="*/ 74 w 147"/>
                <a:gd name="T7" fmla="*/ 127 h 147"/>
                <a:gd name="T8" fmla="*/ 36 w 147"/>
                <a:gd name="T9" fmla="*/ 112 h 147"/>
                <a:gd name="T10" fmla="*/ 20 w 147"/>
                <a:gd name="T11" fmla="*/ 74 h 147"/>
                <a:gd name="T12" fmla="*/ 36 w 147"/>
                <a:gd name="T13" fmla="*/ 36 h 147"/>
                <a:gd name="T14" fmla="*/ 74 w 147"/>
                <a:gd name="T15" fmla="*/ 20 h 147"/>
                <a:gd name="T16" fmla="*/ 111 w 147"/>
                <a:gd name="T17" fmla="*/ 36 h 147"/>
                <a:gd name="T18" fmla="*/ 127 w 147"/>
                <a:gd name="T19" fmla="*/ 74 h 147"/>
                <a:gd name="T20" fmla="*/ 137 w 147"/>
                <a:gd name="T21" fmla="*/ 74 h 147"/>
                <a:gd name="T22" fmla="*/ 147 w 147"/>
                <a:gd name="T23" fmla="*/ 74 h 147"/>
                <a:gd name="T24" fmla="*/ 74 w 147"/>
                <a:gd name="T25" fmla="*/ 0 h 147"/>
                <a:gd name="T26" fmla="*/ 21 w 147"/>
                <a:gd name="T27" fmla="*/ 22 h 147"/>
                <a:gd name="T28" fmla="*/ 0 w 147"/>
                <a:gd name="T29" fmla="*/ 74 h 147"/>
                <a:gd name="T30" fmla="*/ 74 w 147"/>
                <a:gd name="T31" fmla="*/ 147 h 147"/>
                <a:gd name="T32" fmla="*/ 147 w 147"/>
                <a:gd name="T33" fmla="*/ 74 h 147"/>
                <a:gd name="T34" fmla="*/ 137 w 147"/>
                <a:gd name="T35" fmla="*/ 7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7" h="147">
                  <a:moveTo>
                    <a:pt x="137" y="74"/>
                  </a:moveTo>
                  <a:cubicBezTo>
                    <a:pt x="127" y="74"/>
                    <a:pt x="127" y="74"/>
                    <a:pt x="127" y="74"/>
                  </a:cubicBezTo>
                  <a:cubicBezTo>
                    <a:pt x="127" y="88"/>
                    <a:pt x="121" y="102"/>
                    <a:pt x="111" y="112"/>
                  </a:cubicBezTo>
                  <a:cubicBezTo>
                    <a:pt x="102" y="121"/>
                    <a:pt x="88" y="127"/>
                    <a:pt x="74" y="127"/>
                  </a:cubicBezTo>
                  <a:cubicBezTo>
                    <a:pt x="59" y="127"/>
                    <a:pt x="45" y="121"/>
                    <a:pt x="36" y="112"/>
                  </a:cubicBezTo>
                  <a:cubicBezTo>
                    <a:pt x="26" y="102"/>
                    <a:pt x="20" y="88"/>
                    <a:pt x="20" y="74"/>
                  </a:cubicBezTo>
                  <a:cubicBezTo>
                    <a:pt x="20" y="59"/>
                    <a:pt x="26" y="45"/>
                    <a:pt x="36" y="36"/>
                  </a:cubicBezTo>
                  <a:cubicBezTo>
                    <a:pt x="45" y="26"/>
                    <a:pt x="59" y="20"/>
                    <a:pt x="74" y="20"/>
                  </a:cubicBezTo>
                  <a:cubicBezTo>
                    <a:pt x="88" y="20"/>
                    <a:pt x="102" y="26"/>
                    <a:pt x="111" y="36"/>
                  </a:cubicBezTo>
                  <a:cubicBezTo>
                    <a:pt x="121" y="45"/>
                    <a:pt x="127" y="59"/>
                    <a:pt x="127" y="74"/>
                  </a:cubicBezTo>
                  <a:cubicBezTo>
                    <a:pt x="137" y="74"/>
                    <a:pt x="137" y="74"/>
                    <a:pt x="137" y="74"/>
                  </a:cubicBezTo>
                  <a:cubicBezTo>
                    <a:pt x="147" y="74"/>
                    <a:pt x="147" y="7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ubicBezTo>
                    <a:pt x="53" y="0"/>
                    <a:pt x="35" y="8"/>
                    <a:pt x="21" y="22"/>
                  </a:cubicBezTo>
                  <a:cubicBezTo>
                    <a:pt x="8" y="35"/>
                    <a:pt x="0" y="5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37" y="74"/>
                    <a:pt x="137" y="74"/>
                    <a:pt x="137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1958976" y="2624139"/>
              <a:ext cx="138113" cy="77788"/>
            </a:xfrm>
            <a:custGeom>
              <a:avLst/>
              <a:gdLst>
                <a:gd name="T0" fmla="*/ 20 w 148"/>
                <a:gd name="T1" fmla="*/ 73 h 83"/>
                <a:gd name="T2" fmla="*/ 36 w 148"/>
                <a:gd name="T3" fmla="*/ 36 h 83"/>
                <a:gd name="T4" fmla="*/ 74 w 148"/>
                <a:gd name="T5" fmla="*/ 20 h 83"/>
                <a:gd name="T6" fmla="*/ 112 w 148"/>
                <a:gd name="T7" fmla="*/ 36 h 83"/>
                <a:gd name="T8" fmla="*/ 128 w 148"/>
                <a:gd name="T9" fmla="*/ 73 h 83"/>
                <a:gd name="T10" fmla="*/ 138 w 148"/>
                <a:gd name="T11" fmla="*/ 83 h 83"/>
                <a:gd name="T12" fmla="*/ 148 w 148"/>
                <a:gd name="T13" fmla="*/ 73 h 83"/>
                <a:gd name="T14" fmla="*/ 74 w 148"/>
                <a:gd name="T15" fmla="*/ 0 h 83"/>
                <a:gd name="T16" fmla="*/ 22 w 148"/>
                <a:gd name="T17" fmla="*/ 21 h 83"/>
                <a:gd name="T18" fmla="*/ 0 w 148"/>
                <a:gd name="T19" fmla="*/ 73 h 83"/>
                <a:gd name="T20" fmla="*/ 10 w 148"/>
                <a:gd name="T21" fmla="*/ 83 h 83"/>
                <a:gd name="T22" fmla="*/ 20 w 148"/>
                <a:gd name="T23" fmla="*/ 73 h 83"/>
                <a:gd name="T24" fmla="*/ 20 w 148"/>
                <a:gd name="T25" fmla="*/ 7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83">
                  <a:moveTo>
                    <a:pt x="20" y="73"/>
                  </a:moveTo>
                  <a:cubicBezTo>
                    <a:pt x="20" y="59"/>
                    <a:pt x="26" y="45"/>
                    <a:pt x="36" y="36"/>
                  </a:cubicBezTo>
                  <a:cubicBezTo>
                    <a:pt x="46" y="26"/>
                    <a:pt x="59" y="20"/>
                    <a:pt x="74" y="20"/>
                  </a:cubicBezTo>
                  <a:cubicBezTo>
                    <a:pt x="89" y="20"/>
                    <a:pt x="102" y="26"/>
                    <a:pt x="112" y="36"/>
                  </a:cubicBezTo>
                  <a:cubicBezTo>
                    <a:pt x="122" y="45"/>
                    <a:pt x="128" y="59"/>
                    <a:pt x="128" y="73"/>
                  </a:cubicBezTo>
                  <a:cubicBezTo>
                    <a:pt x="128" y="79"/>
                    <a:pt x="132" y="83"/>
                    <a:pt x="138" y="83"/>
                  </a:cubicBezTo>
                  <a:cubicBezTo>
                    <a:pt x="143" y="83"/>
                    <a:pt x="148" y="79"/>
                    <a:pt x="148" y="73"/>
                  </a:cubicBezTo>
                  <a:cubicBezTo>
                    <a:pt x="148" y="33"/>
                    <a:pt x="115" y="0"/>
                    <a:pt x="74" y="0"/>
                  </a:cubicBezTo>
                  <a:cubicBezTo>
                    <a:pt x="54" y="0"/>
                    <a:pt x="35" y="8"/>
                    <a:pt x="22" y="21"/>
                  </a:cubicBezTo>
                  <a:cubicBezTo>
                    <a:pt x="9" y="35"/>
                    <a:pt x="0" y="53"/>
                    <a:pt x="0" y="73"/>
                  </a:cubicBezTo>
                  <a:cubicBezTo>
                    <a:pt x="0" y="79"/>
                    <a:pt x="5" y="83"/>
                    <a:pt x="10" y="83"/>
                  </a:cubicBezTo>
                  <a:cubicBezTo>
                    <a:pt x="16" y="83"/>
                    <a:pt x="20" y="79"/>
                    <a:pt x="20" y="73"/>
                  </a:cubicBezTo>
                  <a:cubicBezTo>
                    <a:pt x="20" y="73"/>
                    <a:pt x="20" y="73"/>
                    <a:pt x="20" y="7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1484313" y="1709739"/>
              <a:ext cx="138113" cy="77788"/>
            </a:xfrm>
            <a:custGeom>
              <a:avLst/>
              <a:gdLst>
                <a:gd name="T0" fmla="*/ 20 w 148"/>
                <a:gd name="T1" fmla="*/ 74 h 84"/>
                <a:gd name="T2" fmla="*/ 36 w 148"/>
                <a:gd name="T3" fmla="*/ 36 h 84"/>
                <a:gd name="T4" fmla="*/ 74 w 148"/>
                <a:gd name="T5" fmla="*/ 20 h 84"/>
                <a:gd name="T6" fmla="*/ 112 w 148"/>
                <a:gd name="T7" fmla="*/ 36 h 84"/>
                <a:gd name="T8" fmla="*/ 128 w 148"/>
                <a:gd name="T9" fmla="*/ 74 h 84"/>
                <a:gd name="T10" fmla="*/ 138 w 148"/>
                <a:gd name="T11" fmla="*/ 84 h 84"/>
                <a:gd name="T12" fmla="*/ 148 w 148"/>
                <a:gd name="T13" fmla="*/ 74 h 84"/>
                <a:gd name="T14" fmla="*/ 74 w 148"/>
                <a:gd name="T15" fmla="*/ 0 h 84"/>
                <a:gd name="T16" fmla="*/ 0 w 148"/>
                <a:gd name="T17" fmla="*/ 74 h 84"/>
                <a:gd name="T18" fmla="*/ 10 w 148"/>
                <a:gd name="T19" fmla="*/ 84 h 84"/>
                <a:gd name="T20" fmla="*/ 20 w 148"/>
                <a:gd name="T21" fmla="*/ 7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84">
                  <a:moveTo>
                    <a:pt x="20" y="74"/>
                  </a:moveTo>
                  <a:cubicBezTo>
                    <a:pt x="20" y="59"/>
                    <a:pt x="26" y="46"/>
                    <a:pt x="36" y="36"/>
                  </a:cubicBezTo>
                  <a:cubicBezTo>
                    <a:pt x="46" y="26"/>
                    <a:pt x="59" y="20"/>
                    <a:pt x="74" y="20"/>
                  </a:cubicBezTo>
                  <a:cubicBezTo>
                    <a:pt x="89" y="20"/>
                    <a:pt x="102" y="26"/>
                    <a:pt x="112" y="36"/>
                  </a:cubicBezTo>
                  <a:cubicBezTo>
                    <a:pt x="122" y="46"/>
                    <a:pt x="128" y="59"/>
                    <a:pt x="128" y="74"/>
                  </a:cubicBezTo>
                  <a:cubicBezTo>
                    <a:pt x="128" y="79"/>
                    <a:pt x="132" y="84"/>
                    <a:pt x="138" y="84"/>
                  </a:cubicBezTo>
                  <a:cubicBezTo>
                    <a:pt x="143" y="84"/>
                    <a:pt x="148" y="79"/>
                    <a:pt x="148" y="74"/>
                  </a:cubicBezTo>
                  <a:cubicBezTo>
                    <a:pt x="148" y="33"/>
                    <a:pt x="115" y="0"/>
                    <a:pt x="74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79"/>
                    <a:pt x="5" y="84"/>
                    <a:pt x="10" y="84"/>
                  </a:cubicBezTo>
                  <a:cubicBezTo>
                    <a:pt x="16" y="84"/>
                    <a:pt x="20" y="79"/>
                    <a:pt x="20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857251" y="1227139"/>
              <a:ext cx="136525" cy="77788"/>
            </a:xfrm>
            <a:custGeom>
              <a:avLst/>
              <a:gdLst>
                <a:gd name="T0" fmla="*/ 20 w 146"/>
                <a:gd name="T1" fmla="*/ 74 h 84"/>
                <a:gd name="T2" fmla="*/ 35 w 146"/>
                <a:gd name="T3" fmla="*/ 36 h 84"/>
                <a:gd name="T4" fmla="*/ 73 w 146"/>
                <a:gd name="T5" fmla="*/ 20 h 84"/>
                <a:gd name="T6" fmla="*/ 111 w 146"/>
                <a:gd name="T7" fmla="*/ 36 h 84"/>
                <a:gd name="T8" fmla="*/ 126 w 146"/>
                <a:gd name="T9" fmla="*/ 74 h 84"/>
                <a:gd name="T10" fmla="*/ 136 w 146"/>
                <a:gd name="T11" fmla="*/ 84 h 84"/>
                <a:gd name="T12" fmla="*/ 146 w 146"/>
                <a:gd name="T13" fmla="*/ 74 h 84"/>
                <a:gd name="T14" fmla="*/ 125 w 146"/>
                <a:gd name="T15" fmla="*/ 22 h 84"/>
                <a:gd name="T16" fmla="*/ 73 w 146"/>
                <a:gd name="T17" fmla="*/ 0 h 84"/>
                <a:gd name="T18" fmla="*/ 21 w 146"/>
                <a:gd name="T19" fmla="*/ 22 h 84"/>
                <a:gd name="T20" fmla="*/ 0 w 146"/>
                <a:gd name="T21" fmla="*/ 74 h 84"/>
                <a:gd name="T22" fmla="*/ 10 w 146"/>
                <a:gd name="T23" fmla="*/ 84 h 84"/>
                <a:gd name="T24" fmla="*/ 20 w 146"/>
                <a:gd name="T25" fmla="*/ 7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84">
                  <a:moveTo>
                    <a:pt x="20" y="74"/>
                  </a:moveTo>
                  <a:cubicBezTo>
                    <a:pt x="20" y="59"/>
                    <a:pt x="26" y="46"/>
                    <a:pt x="35" y="36"/>
                  </a:cubicBezTo>
                  <a:cubicBezTo>
                    <a:pt x="45" y="26"/>
                    <a:pt x="58" y="20"/>
                    <a:pt x="73" y="20"/>
                  </a:cubicBezTo>
                  <a:cubicBezTo>
                    <a:pt x="88" y="20"/>
                    <a:pt x="101" y="26"/>
                    <a:pt x="111" y="36"/>
                  </a:cubicBezTo>
                  <a:cubicBezTo>
                    <a:pt x="120" y="46"/>
                    <a:pt x="126" y="59"/>
                    <a:pt x="126" y="74"/>
                  </a:cubicBezTo>
                  <a:cubicBezTo>
                    <a:pt x="126" y="80"/>
                    <a:pt x="131" y="84"/>
                    <a:pt x="136" y="84"/>
                  </a:cubicBezTo>
                  <a:cubicBezTo>
                    <a:pt x="142" y="84"/>
                    <a:pt x="146" y="80"/>
                    <a:pt x="146" y="74"/>
                  </a:cubicBezTo>
                  <a:cubicBezTo>
                    <a:pt x="146" y="54"/>
                    <a:pt x="138" y="35"/>
                    <a:pt x="125" y="22"/>
                  </a:cubicBezTo>
                  <a:cubicBezTo>
                    <a:pt x="112" y="9"/>
                    <a:pt x="93" y="0"/>
                    <a:pt x="73" y="0"/>
                  </a:cubicBezTo>
                  <a:cubicBezTo>
                    <a:pt x="53" y="0"/>
                    <a:pt x="34" y="9"/>
                    <a:pt x="21" y="22"/>
                  </a:cubicBezTo>
                  <a:cubicBezTo>
                    <a:pt x="8" y="35"/>
                    <a:pt x="0" y="54"/>
                    <a:pt x="0" y="74"/>
                  </a:cubicBezTo>
                  <a:cubicBezTo>
                    <a:pt x="0" y="80"/>
                    <a:pt x="4" y="84"/>
                    <a:pt x="10" y="84"/>
                  </a:cubicBezTo>
                  <a:cubicBezTo>
                    <a:pt x="15" y="84"/>
                    <a:pt x="20" y="80"/>
                    <a:pt x="20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2298701" y="1265239"/>
              <a:ext cx="77788" cy="136525"/>
            </a:xfrm>
            <a:custGeom>
              <a:avLst/>
              <a:gdLst>
                <a:gd name="T0" fmla="*/ 73 w 83"/>
                <a:gd name="T1" fmla="*/ 126 h 146"/>
                <a:gd name="T2" fmla="*/ 35 w 83"/>
                <a:gd name="T3" fmla="*/ 111 h 146"/>
                <a:gd name="T4" fmla="*/ 20 w 83"/>
                <a:gd name="T5" fmla="*/ 73 h 146"/>
                <a:gd name="T6" fmla="*/ 35 w 83"/>
                <a:gd name="T7" fmla="*/ 35 h 146"/>
                <a:gd name="T8" fmla="*/ 73 w 83"/>
                <a:gd name="T9" fmla="*/ 20 h 146"/>
                <a:gd name="T10" fmla="*/ 83 w 83"/>
                <a:gd name="T11" fmla="*/ 10 h 146"/>
                <a:gd name="T12" fmla="*/ 73 w 83"/>
                <a:gd name="T13" fmla="*/ 0 h 146"/>
                <a:gd name="T14" fmla="*/ 21 w 83"/>
                <a:gd name="T15" fmla="*/ 21 h 146"/>
                <a:gd name="T16" fmla="*/ 0 w 83"/>
                <a:gd name="T17" fmla="*/ 73 h 146"/>
                <a:gd name="T18" fmla="*/ 21 w 83"/>
                <a:gd name="T19" fmla="*/ 125 h 146"/>
                <a:gd name="T20" fmla="*/ 73 w 83"/>
                <a:gd name="T21" fmla="*/ 146 h 146"/>
                <a:gd name="T22" fmla="*/ 83 w 83"/>
                <a:gd name="T23" fmla="*/ 136 h 146"/>
                <a:gd name="T24" fmla="*/ 73 w 83"/>
                <a:gd name="T25" fmla="*/ 12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46">
                  <a:moveTo>
                    <a:pt x="73" y="126"/>
                  </a:moveTo>
                  <a:cubicBezTo>
                    <a:pt x="58" y="126"/>
                    <a:pt x="45" y="120"/>
                    <a:pt x="35" y="111"/>
                  </a:cubicBezTo>
                  <a:cubicBezTo>
                    <a:pt x="26" y="101"/>
                    <a:pt x="20" y="88"/>
                    <a:pt x="20" y="73"/>
                  </a:cubicBezTo>
                  <a:cubicBezTo>
                    <a:pt x="20" y="58"/>
                    <a:pt x="26" y="45"/>
                    <a:pt x="35" y="35"/>
                  </a:cubicBezTo>
                  <a:cubicBezTo>
                    <a:pt x="45" y="25"/>
                    <a:pt x="58" y="20"/>
                    <a:pt x="73" y="20"/>
                  </a:cubicBezTo>
                  <a:cubicBezTo>
                    <a:pt x="79" y="20"/>
                    <a:pt x="83" y="15"/>
                    <a:pt x="83" y="10"/>
                  </a:cubicBezTo>
                  <a:cubicBezTo>
                    <a:pt x="83" y="4"/>
                    <a:pt x="79" y="0"/>
                    <a:pt x="73" y="0"/>
                  </a:cubicBezTo>
                  <a:cubicBezTo>
                    <a:pt x="53" y="0"/>
                    <a:pt x="34" y="8"/>
                    <a:pt x="21" y="21"/>
                  </a:cubicBezTo>
                  <a:cubicBezTo>
                    <a:pt x="8" y="34"/>
                    <a:pt x="0" y="53"/>
                    <a:pt x="0" y="73"/>
                  </a:cubicBezTo>
                  <a:cubicBezTo>
                    <a:pt x="0" y="93"/>
                    <a:pt x="8" y="112"/>
                    <a:pt x="21" y="125"/>
                  </a:cubicBezTo>
                  <a:cubicBezTo>
                    <a:pt x="34" y="138"/>
                    <a:pt x="53" y="146"/>
                    <a:pt x="73" y="146"/>
                  </a:cubicBezTo>
                  <a:cubicBezTo>
                    <a:pt x="79" y="146"/>
                    <a:pt x="83" y="142"/>
                    <a:pt x="83" y="136"/>
                  </a:cubicBezTo>
                  <a:cubicBezTo>
                    <a:pt x="83" y="131"/>
                    <a:pt x="79" y="126"/>
                    <a:pt x="73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865188" y="2654301"/>
              <a:ext cx="77788" cy="136525"/>
            </a:xfrm>
            <a:custGeom>
              <a:avLst/>
              <a:gdLst>
                <a:gd name="T0" fmla="*/ 73 w 83"/>
                <a:gd name="T1" fmla="*/ 126 h 146"/>
                <a:gd name="T2" fmla="*/ 36 w 83"/>
                <a:gd name="T3" fmla="*/ 111 h 146"/>
                <a:gd name="T4" fmla="*/ 20 w 83"/>
                <a:gd name="T5" fmla="*/ 73 h 146"/>
                <a:gd name="T6" fmla="*/ 36 w 83"/>
                <a:gd name="T7" fmla="*/ 35 h 146"/>
                <a:gd name="T8" fmla="*/ 73 w 83"/>
                <a:gd name="T9" fmla="*/ 20 h 146"/>
                <a:gd name="T10" fmla="*/ 83 w 83"/>
                <a:gd name="T11" fmla="*/ 10 h 146"/>
                <a:gd name="T12" fmla="*/ 73 w 83"/>
                <a:gd name="T13" fmla="*/ 0 h 146"/>
                <a:gd name="T14" fmla="*/ 21 w 83"/>
                <a:gd name="T15" fmla="*/ 21 h 146"/>
                <a:gd name="T16" fmla="*/ 0 w 83"/>
                <a:gd name="T17" fmla="*/ 73 h 146"/>
                <a:gd name="T18" fmla="*/ 21 w 83"/>
                <a:gd name="T19" fmla="*/ 125 h 146"/>
                <a:gd name="T20" fmla="*/ 73 w 83"/>
                <a:gd name="T21" fmla="*/ 146 h 146"/>
                <a:gd name="T22" fmla="*/ 83 w 83"/>
                <a:gd name="T23" fmla="*/ 136 h 146"/>
                <a:gd name="T24" fmla="*/ 73 w 83"/>
                <a:gd name="T25" fmla="*/ 12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46">
                  <a:moveTo>
                    <a:pt x="73" y="126"/>
                  </a:moveTo>
                  <a:cubicBezTo>
                    <a:pt x="59" y="126"/>
                    <a:pt x="45" y="120"/>
                    <a:pt x="36" y="111"/>
                  </a:cubicBezTo>
                  <a:cubicBezTo>
                    <a:pt x="26" y="101"/>
                    <a:pt x="20" y="88"/>
                    <a:pt x="20" y="73"/>
                  </a:cubicBezTo>
                  <a:cubicBezTo>
                    <a:pt x="20" y="58"/>
                    <a:pt x="26" y="45"/>
                    <a:pt x="36" y="35"/>
                  </a:cubicBezTo>
                  <a:cubicBezTo>
                    <a:pt x="45" y="26"/>
                    <a:pt x="59" y="20"/>
                    <a:pt x="73" y="20"/>
                  </a:cubicBezTo>
                  <a:cubicBezTo>
                    <a:pt x="79" y="20"/>
                    <a:pt x="83" y="15"/>
                    <a:pt x="83" y="10"/>
                  </a:cubicBezTo>
                  <a:cubicBezTo>
                    <a:pt x="83" y="4"/>
                    <a:pt x="79" y="0"/>
                    <a:pt x="73" y="0"/>
                  </a:cubicBezTo>
                  <a:cubicBezTo>
                    <a:pt x="53" y="0"/>
                    <a:pt x="35" y="8"/>
                    <a:pt x="21" y="21"/>
                  </a:cubicBezTo>
                  <a:cubicBezTo>
                    <a:pt x="8" y="34"/>
                    <a:pt x="0" y="53"/>
                    <a:pt x="0" y="73"/>
                  </a:cubicBezTo>
                  <a:cubicBezTo>
                    <a:pt x="0" y="93"/>
                    <a:pt x="8" y="112"/>
                    <a:pt x="21" y="125"/>
                  </a:cubicBezTo>
                  <a:cubicBezTo>
                    <a:pt x="35" y="138"/>
                    <a:pt x="53" y="146"/>
                    <a:pt x="73" y="146"/>
                  </a:cubicBezTo>
                  <a:cubicBezTo>
                    <a:pt x="79" y="146"/>
                    <a:pt x="83" y="142"/>
                    <a:pt x="83" y="136"/>
                  </a:cubicBezTo>
                  <a:cubicBezTo>
                    <a:pt x="83" y="131"/>
                    <a:pt x="79" y="126"/>
                    <a:pt x="73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1504951" y="760414"/>
              <a:ext cx="77788" cy="138113"/>
            </a:xfrm>
            <a:custGeom>
              <a:avLst/>
              <a:gdLst>
                <a:gd name="T0" fmla="*/ 74 w 84"/>
                <a:gd name="T1" fmla="*/ 127 h 147"/>
                <a:gd name="T2" fmla="*/ 36 w 84"/>
                <a:gd name="T3" fmla="*/ 111 h 147"/>
                <a:gd name="T4" fmla="*/ 20 w 84"/>
                <a:gd name="T5" fmla="*/ 74 h 147"/>
                <a:gd name="T6" fmla="*/ 36 w 84"/>
                <a:gd name="T7" fmla="*/ 36 h 147"/>
                <a:gd name="T8" fmla="*/ 74 w 84"/>
                <a:gd name="T9" fmla="*/ 20 h 147"/>
                <a:gd name="T10" fmla="*/ 84 w 84"/>
                <a:gd name="T11" fmla="*/ 10 h 147"/>
                <a:gd name="T12" fmla="*/ 74 w 84"/>
                <a:gd name="T13" fmla="*/ 0 h 147"/>
                <a:gd name="T14" fmla="*/ 21 w 84"/>
                <a:gd name="T15" fmla="*/ 22 h 147"/>
                <a:gd name="T16" fmla="*/ 0 w 84"/>
                <a:gd name="T17" fmla="*/ 74 h 147"/>
                <a:gd name="T18" fmla="*/ 21 w 84"/>
                <a:gd name="T19" fmla="*/ 125 h 147"/>
                <a:gd name="T20" fmla="*/ 74 w 84"/>
                <a:gd name="T21" fmla="*/ 147 h 147"/>
                <a:gd name="T22" fmla="*/ 84 w 84"/>
                <a:gd name="T23" fmla="*/ 137 h 147"/>
                <a:gd name="T24" fmla="*/ 74 w 84"/>
                <a:gd name="T25" fmla="*/ 12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47">
                  <a:moveTo>
                    <a:pt x="74" y="127"/>
                  </a:moveTo>
                  <a:cubicBezTo>
                    <a:pt x="59" y="127"/>
                    <a:pt x="45" y="121"/>
                    <a:pt x="36" y="111"/>
                  </a:cubicBezTo>
                  <a:cubicBezTo>
                    <a:pt x="26" y="102"/>
                    <a:pt x="20" y="88"/>
                    <a:pt x="20" y="74"/>
                  </a:cubicBezTo>
                  <a:cubicBezTo>
                    <a:pt x="20" y="59"/>
                    <a:pt x="26" y="46"/>
                    <a:pt x="36" y="36"/>
                  </a:cubicBezTo>
                  <a:cubicBezTo>
                    <a:pt x="45" y="26"/>
                    <a:pt x="59" y="20"/>
                    <a:pt x="74" y="20"/>
                  </a:cubicBezTo>
                  <a:cubicBezTo>
                    <a:pt x="79" y="20"/>
                    <a:pt x="84" y="16"/>
                    <a:pt x="84" y="10"/>
                  </a:cubicBezTo>
                  <a:cubicBezTo>
                    <a:pt x="84" y="5"/>
                    <a:pt x="79" y="0"/>
                    <a:pt x="74" y="0"/>
                  </a:cubicBezTo>
                  <a:cubicBezTo>
                    <a:pt x="53" y="0"/>
                    <a:pt x="35" y="8"/>
                    <a:pt x="21" y="22"/>
                  </a:cubicBezTo>
                  <a:cubicBezTo>
                    <a:pt x="8" y="35"/>
                    <a:pt x="0" y="53"/>
                    <a:pt x="0" y="74"/>
                  </a:cubicBezTo>
                  <a:cubicBezTo>
                    <a:pt x="0" y="94"/>
                    <a:pt x="8" y="112"/>
                    <a:pt x="21" y="125"/>
                  </a:cubicBezTo>
                  <a:cubicBezTo>
                    <a:pt x="35" y="139"/>
                    <a:pt x="53" y="147"/>
                    <a:pt x="74" y="147"/>
                  </a:cubicBezTo>
                  <a:cubicBezTo>
                    <a:pt x="79" y="147"/>
                    <a:pt x="84" y="142"/>
                    <a:pt x="84" y="137"/>
                  </a:cubicBezTo>
                  <a:cubicBezTo>
                    <a:pt x="84" y="131"/>
                    <a:pt x="79" y="127"/>
                    <a:pt x="74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835026" y="2085976"/>
              <a:ext cx="138113" cy="138113"/>
            </a:xfrm>
            <a:custGeom>
              <a:avLst/>
              <a:gdLst>
                <a:gd name="T0" fmla="*/ 137 w 147"/>
                <a:gd name="T1" fmla="*/ 74 h 147"/>
                <a:gd name="T2" fmla="*/ 127 w 147"/>
                <a:gd name="T3" fmla="*/ 74 h 147"/>
                <a:gd name="T4" fmla="*/ 112 w 147"/>
                <a:gd name="T5" fmla="*/ 112 h 147"/>
                <a:gd name="T6" fmla="*/ 74 w 147"/>
                <a:gd name="T7" fmla="*/ 127 h 147"/>
                <a:gd name="T8" fmla="*/ 36 w 147"/>
                <a:gd name="T9" fmla="*/ 112 h 147"/>
                <a:gd name="T10" fmla="*/ 20 w 147"/>
                <a:gd name="T11" fmla="*/ 74 h 147"/>
                <a:gd name="T12" fmla="*/ 36 w 147"/>
                <a:gd name="T13" fmla="*/ 36 h 147"/>
                <a:gd name="T14" fmla="*/ 74 w 147"/>
                <a:gd name="T15" fmla="*/ 20 h 147"/>
                <a:gd name="T16" fmla="*/ 112 w 147"/>
                <a:gd name="T17" fmla="*/ 36 h 147"/>
                <a:gd name="T18" fmla="*/ 127 w 147"/>
                <a:gd name="T19" fmla="*/ 74 h 147"/>
                <a:gd name="T20" fmla="*/ 137 w 147"/>
                <a:gd name="T21" fmla="*/ 74 h 147"/>
                <a:gd name="T22" fmla="*/ 147 w 147"/>
                <a:gd name="T23" fmla="*/ 74 h 147"/>
                <a:gd name="T24" fmla="*/ 74 w 147"/>
                <a:gd name="T25" fmla="*/ 0 h 147"/>
                <a:gd name="T26" fmla="*/ 22 w 147"/>
                <a:gd name="T27" fmla="*/ 22 h 147"/>
                <a:gd name="T28" fmla="*/ 0 w 147"/>
                <a:gd name="T29" fmla="*/ 74 h 147"/>
                <a:gd name="T30" fmla="*/ 74 w 147"/>
                <a:gd name="T31" fmla="*/ 147 h 147"/>
                <a:gd name="T32" fmla="*/ 147 w 147"/>
                <a:gd name="T33" fmla="*/ 74 h 147"/>
                <a:gd name="T34" fmla="*/ 137 w 147"/>
                <a:gd name="T35" fmla="*/ 7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7" h="147">
                  <a:moveTo>
                    <a:pt x="137" y="74"/>
                  </a:moveTo>
                  <a:cubicBezTo>
                    <a:pt x="127" y="74"/>
                    <a:pt x="127" y="74"/>
                    <a:pt x="127" y="74"/>
                  </a:cubicBezTo>
                  <a:cubicBezTo>
                    <a:pt x="127" y="89"/>
                    <a:pt x="121" y="102"/>
                    <a:pt x="112" y="112"/>
                  </a:cubicBezTo>
                  <a:cubicBezTo>
                    <a:pt x="102" y="121"/>
                    <a:pt x="89" y="127"/>
                    <a:pt x="74" y="127"/>
                  </a:cubicBezTo>
                  <a:cubicBezTo>
                    <a:pt x="59" y="127"/>
                    <a:pt x="45" y="121"/>
                    <a:pt x="36" y="112"/>
                  </a:cubicBezTo>
                  <a:cubicBezTo>
                    <a:pt x="26" y="102"/>
                    <a:pt x="20" y="89"/>
                    <a:pt x="20" y="74"/>
                  </a:cubicBezTo>
                  <a:cubicBezTo>
                    <a:pt x="20" y="59"/>
                    <a:pt x="26" y="46"/>
                    <a:pt x="36" y="36"/>
                  </a:cubicBezTo>
                  <a:cubicBezTo>
                    <a:pt x="45" y="26"/>
                    <a:pt x="59" y="20"/>
                    <a:pt x="74" y="20"/>
                  </a:cubicBezTo>
                  <a:cubicBezTo>
                    <a:pt x="89" y="20"/>
                    <a:pt x="102" y="26"/>
                    <a:pt x="112" y="36"/>
                  </a:cubicBezTo>
                  <a:cubicBezTo>
                    <a:pt x="121" y="46"/>
                    <a:pt x="127" y="59"/>
                    <a:pt x="127" y="74"/>
                  </a:cubicBezTo>
                  <a:cubicBezTo>
                    <a:pt x="137" y="74"/>
                    <a:pt x="137" y="74"/>
                    <a:pt x="137" y="74"/>
                  </a:cubicBezTo>
                  <a:cubicBezTo>
                    <a:pt x="147" y="74"/>
                    <a:pt x="147" y="7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ubicBezTo>
                    <a:pt x="53" y="0"/>
                    <a:pt x="35" y="8"/>
                    <a:pt x="22" y="22"/>
                  </a:cubicBezTo>
                  <a:cubicBezTo>
                    <a:pt x="8" y="35"/>
                    <a:pt x="0" y="54"/>
                    <a:pt x="0" y="74"/>
                  </a:cubicBezTo>
                  <a:cubicBezTo>
                    <a:pt x="0" y="115"/>
                    <a:pt x="33" y="147"/>
                    <a:pt x="74" y="147"/>
                  </a:cubicBezTo>
                  <a:cubicBezTo>
                    <a:pt x="114" y="147"/>
                    <a:pt x="147" y="115"/>
                    <a:pt x="147" y="74"/>
                  </a:cubicBezTo>
                  <a:cubicBezTo>
                    <a:pt x="137" y="74"/>
                    <a:pt x="137" y="74"/>
                    <a:pt x="137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2671763" y="2154239"/>
              <a:ext cx="138113" cy="138113"/>
            </a:xfrm>
            <a:custGeom>
              <a:avLst/>
              <a:gdLst>
                <a:gd name="T0" fmla="*/ 137 w 147"/>
                <a:gd name="T1" fmla="*/ 74 h 147"/>
                <a:gd name="T2" fmla="*/ 127 w 147"/>
                <a:gd name="T3" fmla="*/ 74 h 147"/>
                <a:gd name="T4" fmla="*/ 111 w 147"/>
                <a:gd name="T5" fmla="*/ 111 h 147"/>
                <a:gd name="T6" fmla="*/ 74 w 147"/>
                <a:gd name="T7" fmla="*/ 127 h 147"/>
                <a:gd name="T8" fmla="*/ 36 w 147"/>
                <a:gd name="T9" fmla="*/ 111 h 147"/>
                <a:gd name="T10" fmla="*/ 20 w 147"/>
                <a:gd name="T11" fmla="*/ 74 h 147"/>
                <a:gd name="T12" fmla="*/ 36 w 147"/>
                <a:gd name="T13" fmla="*/ 36 h 147"/>
                <a:gd name="T14" fmla="*/ 74 w 147"/>
                <a:gd name="T15" fmla="*/ 20 h 147"/>
                <a:gd name="T16" fmla="*/ 111 w 147"/>
                <a:gd name="T17" fmla="*/ 36 h 147"/>
                <a:gd name="T18" fmla="*/ 127 w 147"/>
                <a:gd name="T19" fmla="*/ 74 h 147"/>
                <a:gd name="T20" fmla="*/ 137 w 147"/>
                <a:gd name="T21" fmla="*/ 74 h 147"/>
                <a:gd name="T22" fmla="*/ 147 w 147"/>
                <a:gd name="T23" fmla="*/ 74 h 147"/>
                <a:gd name="T24" fmla="*/ 74 w 147"/>
                <a:gd name="T25" fmla="*/ 0 h 147"/>
                <a:gd name="T26" fmla="*/ 0 w 147"/>
                <a:gd name="T27" fmla="*/ 74 h 147"/>
                <a:gd name="T28" fmla="*/ 74 w 147"/>
                <a:gd name="T29" fmla="*/ 147 h 147"/>
                <a:gd name="T30" fmla="*/ 147 w 147"/>
                <a:gd name="T31" fmla="*/ 74 h 147"/>
                <a:gd name="T32" fmla="*/ 137 w 147"/>
                <a:gd name="T33" fmla="*/ 7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7" h="147">
                  <a:moveTo>
                    <a:pt x="137" y="74"/>
                  </a:moveTo>
                  <a:cubicBezTo>
                    <a:pt x="127" y="74"/>
                    <a:pt x="127" y="74"/>
                    <a:pt x="127" y="74"/>
                  </a:cubicBezTo>
                  <a:cubicBezTo>
                    <a:pt x="127" y="88"/>
                    <a:pt x="121" y="102"/>
                    <a:pt x="111" y="111"/>
                  </a:cubicBezTo>
                  <a:cubicBezTo>
                    <a:pt x="102" y="121"/>
                    <a:pt x="88" y="127"/>
                    <a:pt x="74" y="127"/>
                  </a:cubicBezTo>
                  <a:cubicBezTo>
                    <a:pt x="59" y="127"/>
                    <a:pt x="45" y="121"/>
                    <a:pt x="36" y="111"/>
                  </a:cubicBezTo>
                  <a:cubicBezTo>
                    <a:pt x="26" y="102"/>
                    <a:pt x="20" y="88"/>
                    <a:pt x="20" y="74"/>
                  </a:cubicBezTo>
                  <a:cubicBezTo>
                    <a:pt x="20" y="59"/>
                    <a:pt x="26" y="45"/>
                    <a:pt x="36" y="36"/>
                  </a:cubicBezTo>
                  <a:cubicBezTo>
                    <a:pt x="45" y="26"/>
                    <a:pt x="59" y="20"/>
                    <a:pt x="74" y="20"/>
                  </a:cubicBezTo>
                  <a:cubicBezTo>
                    <a:pt x="88" y="20"/>
                    <a:pt x="102" y="26"/>
                    <a:pt x="111" y="36"/>
                  </a:cubicBezTo>
                  <a:cubicBezTo>
                    <a:pt x="121" y="45"/>
                    <a:pt x="127" y="59"/>
                    <a:pt x="127" y="74"/>
                  </a:cubicBezTo>
                  <a:cubicBezTo>
                    <a:pt x="137" y="74"/>
                    <a:pt x="137" y="74"/>
                    <a:pt x="137" y="74"/>
                  </a:cubicBezTo>
                  <a:cubicBezTo>
                    <a:pt x="147" y="74"/>
                    <a:pt x="147" y="7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37" y="74"/>
                    <a:pt x="137" y="74"/>
                    <a:pt x="137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2625726" y="1265239"/>
              <a:ext cx="138113" cy="136525"/>
            </a:xfrm>
            <a:custGeom>
              <a:avLst/>
              <a:gdLst>
                <a:gd name="T0" fmla="*/ 10 w 147"/>
                <a:gd name="T1" fmla="*/ 10 h 146"/>
                <a:gd name="T2" fmla="*/ 10 w 147"/>
                <a:gd name="T3" fmla="*/ 20 h 146"/>
                <a:gd name="T4" fmla="*/ 127 w 147"/>
                <a:gd name="T5" fmla="*/ 20 h 146"/>
                <a:gd name="T6" fmla="*/ 127 w 147"/>
                <a:gd name="T7" fmla="*/ 126 h 146"/>
                <a:gd name="T8" fmla="*/ 20 w 147"/>
                <a:gd name="T9" fmla="*/ 126 h 146"/>
                <a:gd name="T10" fmla="*/ 20 w 147"/>
                <a:gd name="T11" fmla="*/ 10 h 146"/>
                <a:gd name="T12" fmla="*/ 10 w 147"/>
                <a:gd name="T13" fmla="*/ 10 h 146"/>
                <a:gd name="T14" fmla="*/ 10 w 147"/>
                <a:gd name="T15" fmla="*/ 20 h 146"/>
                <a:gd name="T16" fmla="*/ 10 w 147"/>
                <a:gd name="T17" fmla="*/ 10 h 146"/>
                <a:gd name="T18" fmla="*/ 0 w 147"/>
                <a:gd name="T19" fmla="*/ 10 h 146"/>
                <a:gd name="T20" fmla="*/ 0 w 147"/>
                <a:gd name="T21" fmla="*/ 136 h 146"/>
                <a:gd name="T22" fmla="*/ 3 w 147"/>
                <a:gd name="T23" fmla="*/ 143 h 146"/>
                <a:gd name="T24" fmla="*/ 10 w 147"/>
                <a:gd name="T25" fmla="*/ 146 h 146"/>
                <a:gd name="T26" fmla="*/ 137 w 147"/>
                <a:gd name="T27" fmla="*/ 146 h 146"/>
                <a:gd name="T28" fmla="*/ 144 w 147"/>
                <a:gd name="T29" fmla="*/ 143 h 146"/>
                <a:gd name="T30" fmla="*/ 147 w 147"/>
                <a:gd name="T31" fmla="*/ 136 h 146"/>
                <a:gd name="T32" fmla="*/ 147 w 147"/>
                <a:gd name="T33" fmla="*/ 10 h 146"/>
                <a:gd name="T34" fmla="*/ 144 w 147"/>
                <a:gd name="T35" fmla="*/ 2 h 146"/>
                <a:gd name="T36" fmla="*/ 137 w 147"/>
                <a:gd name="T37" fmla="*/ 0 h 146"/>
                <a:gd name="T38" fmla="*/ 10 w 147"/>
                <a:gd name="T39" fmla="*/ 0 h 146"/>
                <a:gd name="T40" fmla="*/ 3 w 147"/>
                <a:gd name="T41" fmla="*/ 2 h 146"/>
                <a:gd name="T42" fmla="*/ 0 w 147"/>
                <a:gd name="T43" fmla="*/ 10 h 146"/>
                <a:gd name="T44" fmla="*/ 10 w 147"/>
                <a:gd name="T45" fmla="*/ 1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7" h="146">
                  <a:moveTo>
                    <a:pt x="10" y="1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9"/>
                    <a:pt x="1" y="141"/>
                    <a:pt x="3" y="143"/>
                  </a:cubicBezTo>
                  <a:cubicBezTo>
                    <a:pt x="5" y="145"/>
                    <a:pt x="8" y="146"/>
                    <a:pt x="10" y="146"/>
                  </a:cubicBezTo>
                  <a:cubicBezTo>
                    <a:pt x="137" y="146"/>
                    <a:pt x="137" y="146"/>
                    <a:pt x="137" y="146"/>
                  </a:cubicBezTo>
                  <a:cubicBezTo>
                    <a:pt x="139" y="146"/>
                    <a:pt x="142" y="145"/>
                    <a:pt x="144" y="143"/>
                  </a:cubicBezTo>
                  <a:cubicBezTo>
                    <a:pt x="146" y="141"/>
                    <a:pt x="147" y="139"/>
                    <a:pt x="147" y="136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47" y="7"/>
                    <a:pt x="146" y="4"/>
                    <a:pt x="144" y="2"/>
                  </a:cubicBezTo>
                  <a:cubicBezTo>
                    <a:pt x="142" y="1"/>
                    <a:pt x="139" y="0"/>
                    <a:pt x="13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5" y="1"/>
                    <a:pt x="3" y="2"/>
                  </a:cubicBezTo>
                  <a:cubicBezTo>
                    <a:pt x="1" y="4"/>
                    <a:pt x="0" y="7"/>
                    <a:pt x="0" y="10"/>
                  </a:cubicBezTo>
                  <a:cubicBezTo>
                    <a:pt x="10" y="10"/>
                    <a:pt x="10" y="10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1287463" y="1323976"/>
              <a:ext cx="136525" cy="136525"/>
            </a:xfrm>
            <a:custGeom>
              <a:avLst/>
              <a:gdLst>
                <a:gd name="T0" fmla="*/ 10 w 146"/>
                <a:gd name="T1" fmla="*/ 10 h 146"/>
                <a:gd name="T2" fmla="*/ 10 w 146"/>
                <a:gd name="T3" fmla="*/ 20 h 146"/>
                <a:gd name="T4" fmla="*/ 126 w 146"/>
                <a:gd name="T5" fmla="*/ 20 h 146"/>
                <a:gd name="T6" fmla="*/ 126 w 146"/>
                <a:gd name="T7" fmla="*/ 126 h 146"/>
                <a:gd name="T8" fmla="*/ 20 w 146"/>
                <a:gd name="T9" fmla="*/ 126 h 146"/>
                <a:gd name="T10" fmla="*/ 20 w 146"/>
                <a:gd name="T11" fmla="*/ 10 h 146"/>
                <a:gd name="T12" fmla="*/ 10 w 146"/>
                <a:gd name="T13" fmla="*/ 10 h 146"/>
                <a:gd name="T14" fmla="*/ 10 w 146"/>
                <a:gd name="T15" fmla="*/ 20 h 146"/>
                <a:gd name="T16" fmla="*/ 10 w 146"/>
                <a:gd name="T17" fmla="*/ 10 h 146"/>
                <a:gd name="T18" fmla="*/ 0 w 146"/>
                <a:gd name="T19" fmla="*/ 10 h 146"/>
                <a:gd name="T20" fmla="*/ 0 w 146"/>
                <a:gd name="T21" fmla="*/ 136 h 146"/>
                <a:gd name="T22" fmla="*/ 3 w 146"/>
                <a:gd name="T23" fmla="*/ 144 h 146"/>
                <a:gd name="T24" fmla="*/ 10 w 146"/>
                <a:gd name="T25" fmla="*/ 146 h 146"/>
                <a:gd name="T26" fmla="*/ 136 w 146"/>
                <a:gd name="T27" fmla="*/ 146 h 146"/>
                <a:gd name="T28" fmla="*/ 143 w 146"/>
                <a:gd name="T29" fmla="*/ 144 h 146"/>
                <a:gd name="T30" fmla="*/ 146 w 146"/>
                <a:gd name="T31" fmla="*/ 136 h 146"/>
                <a:gd name="T32" fmla="*/ 146 w 146"/>
                <a:gd name="T33" fmla="*/ 10 h 146"/>
                <a:gd name="T34" fmla="*/ 143 w 146"/>
                <a:gd name="T35" fmla="*/ 3 h 146"/>
                <a:gd name="T36" fmla="*/ 136 w 146"/>
                <a:gd name="T37" fmla="*/ 0 h 146"/>
                <a:gd name="T38" fmla="*/ 10 w 146"/>
                <a:gd name="T39" fmla="*/ 0 h 146"/>
                <a:gd name="T40" fmla="*/ 3 w 146"/>
                <a:gd name="T41" fmla="*/ 3 h 146"/>
                <a:gd name="T42" fmla="*/ 0 w 146"/>
                <a:gd name="T43" fmla="*/ 10 h 146"/>
                <a:gd name="T44" fmla="*/ 10 w 146"/>
                <a:gd name="T45" fmla="*/ 1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6" h="146">
                  <a:moveTo>
                    <a:pt x="10" y="1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26" y="20"/>
                    <a:pt x="126" y="20"/>
                    <a:pt x="126" y="20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9"/>
                    <a:pt x="1" y="142"/>
                    <a:pt x="3" y="144"/>
                  </a:cubicBezTo>
                  <a:cubicBezTo>
                    <a:pt x="4" y="145"/>
                    <a:pt x="7" y="146"/>
                    <a:pt x="10" y="146"/>
                  </a:cubicBezTo>
                  <a:cubicBezTo>
                    <a:pt x="136" y="146"/>
                    <a:pt x="136" y="146"/>
                    <a:pt x="136" y="146"/>
                  </a:cubicBezTo>
                  <a:cubicBezTo>
                    <a:pt x="139" y="146"/>
                    <a:pt x="141" y="145"/>
                    <a:pt x="143" y="144"/>
                  </a:cubicBezTo>
                  <a:cubicBezTo>
                    <a:pt x="145" y="142"/>
                    <a:pt x="146" y="139"/>
                    <a:pt x="146" y="136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6" y="7"/>
                    <a:pt x="145" y="5"/>
                    <a:pt x="143" y="3"/>
                  </a:cubicBezTo>
                  <a:cubicBezTo>
                    <a:pt x="141" y="1"/>
                    <a:pt x="139" y="0"/>
                    <a:pt x="13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4" y="1"/>
                    <a:pt x="3" y="3"/>
                  </a:cubicBezTo>
                  <a:cubicBezTo>
                    <a:pt x="1" y="5"/>
                    <a:pt x="0" y="7"/>
                    <a:pt x="0" y="10"/>
                  </a:cubicBezTo>
                  <a:cubicBezTo>
                    <a:pt x="10" y="10"/>
                    <a:pt x="10" y="10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1281113" y="2079626"/>
              <a:ext cx="136525" cy="138113"/>
            </a:xfrm>
            <a:custGeom>
              <a:avLst/>
              <a:gdLst>
                <a:gd name="T0" fmla="*/ 10 w 147"/>
                <a:gd name="T1" fmla="*/ 10 h 147"/>
                <a:gd name="T2" fmla="*/ 10 w 147"/>
                <a:gd name="T3" fmla="*/ 20 h 147"/>
                <a:gd name="T4" fmla="*/ 127 w 147"/>
                <a:gd name="T5" fmla="*/ 20 h 147"/>
                <a:gd name="T6" fmla="*/ 127 w 147"/>
                <a:gd name="T7" fmla="*/ 127 h 147"/>
                <a:gd name="T8" fmla="*/ 20 w 147"/>
                <a:gd name="T9" fmla="*/ 127 h 147"/>
                <a:gd name="T10" fmla="*/ 20 w 147"/>
                <a:gd name="T11" fmla="*/ 10 h 147"/>
                <a:gd name="T12" fmla="*/ 10 w 147"/>
                <a:gd name="T13" fmla="*/ 10 h 147"/>
                <a:gd name="T14" fmla="*/ 10 w 147"/>
                <a:gd name="T15" fmla="*/ 20 h 147"/>
                <a:gd name="T16" fmla="*/ 10 w 147"/>
                <a:gd name="T17" fmla="*/ 10 h 147"/>
                <a:gd name="T18" fmla="*/ 0 w 147"/>
                <a:gd name="T19" fmla="*/ 10 h 147"/>
                <a:gd name="T20" fmla="*/ 0 w 147"/>
                <a:gd name="T21" fmla="*/ 137 h 147"/>
                <a:gd name="T22" fmla="*/ 3 w 147"/>
                <a:gd name="T23" fmla="*/ 144 h 147"/>
                <a:gd name="T24" fmla="*/ 10 w 147"/>
                <a:gd name="T25" fmla="*/ 147 h 147"/>
                <a:gd name="T26" fmla="*/ 137 w 147"/>
                <a:gd name="T27" fmla="*/ 147 h 147"/>
                <a:gd name="T28" fmla="*/ 144 w 147"/>
                <a:gd name="T29" fmla="*/ 144 h 147"/>
                <a:gd name="T30" fmla="*/ 147 w 147"/>
                <a:gd name="T31" fmla="*/ 137 h 147"/>
                <a:gd name="T32" fmla="*/ 147 w 147"/>
                <a:gd name="T33" fmla="*/ 10 h 147"/>
                <a:gd name="T34" fmla="*/ 144 w 147"/>
                <a:gd name="T35" fmla="*/ 3 h 147"/>
                <a:gd name="T36" fmla="*/ 137 w 147"/>
                <a:gd name="T37" fmla="*/ 0 h 147"/>
                <a:gd name="T38" fmla="*/ 10 w 147"/>
                <a:gd name="T39" fmla="*/ 0 h 147"/>
                <a:gd name="T40" fmla="*/ 3 w 147"/>
                <a:gd name="T41" fmla="*/ 3 h 147"/>
                <a:gd name="T42" fmla="*/ 0 w 147"/>
                <a:gd name="T43" fmla="*/ 10 h 147"/>
                <a:gd name="T44" fmla="*/ 10 w 147"/>
                <a:gd name="T45" fmla="*/ 1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7" h="147">
                  <a:moveTo>
                    <a:pt x="10" y="1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127"/>
                    <a:pt x="127" y="127"/>
                    <a:pt x="127" y="127"/>
                  </a:cubicBezTo>
                  <a:cubicBezTo>
                    <a:pt x="20" y="127"/>
                    <a:pt x="20" y="127"/>
                    <a:pt x="20" y="12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39"/>
                    <a:pt x="1" y="142"/>
                    <a:pt x="3" y="144"/>
                  </a:cubicBezTo>
                  <a:cubicBezTo>
                    <a:pt x="5" y="146"/>
                    <a:pt x="8" y="147"/>
                    <a:pt x="10" y="147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9" y="147"/>
                    <a:pt x="142" y="146"/>
                    <a:pt x="144" y="144"/>
                  </a:cubicBezTo>
                  <a:cubicBezTo>
                    <a:pt x="146" y="142"/>
                    <a:pt x="147" y="139"/>
                    <a:pt x="147" y="137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47" y="8"/>
                    <a:pt x="146" y="5"/>
                    <a:pt x="144" y="3"/>
                  </a:cubicBezTo>
                  <a:cubicBezTo>
                    <a:pt x="142" y="1"/>
                    <a:pt x="139" y="0"/>
                    <a:pt x="13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5" y="1"/>
                    <a:pt x="3" y="3"/>
                  </a:cubicBezTo>
                  <a:cubicBezTo>
                    <a:pt x="1" y="5"/>
                    <a:pt x="0" y="8"/>
                    <a:pt x="0" y="10"/>
                  </a:cubicBezTo>
                  <a:cubicBezTo>
                    <a:pt x="10" y="10"/>
                    <a:pt x="10" y="10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2625726" y="2654301"/>
              <a:ext cx="138113" cy="136525"/>
            </a:xfrm>
            <a:custGeom>
              <a:avLst/>
              <a:gdLst>
                <a:gd name="T0" fmla="*/ 10 w 147"/>
                <a:gd name="T1" fmla="*/ 10 h 146"/>
                <a:gd name="T2" fmla="*/ 10 w 147"/>
                <a:gd name="T3" fmla="*/ 20 h 146"/>
                <a:gd name="T4" fmla="*/ 127 w 147"/>
                <a:gd name="T5" fmla="*/ 20 h 146"/>
                <a:gd name="T6" fmla="*/ 127 w 147"/>
                <a:gd name="T7" fmla="*/ 126 h 146"/>
                <a:gd name="T8" fmla="*/ 20 w 147"/>
                <a:gd name="T9" fmla="*/ 126 h 146"/>
                <a:gd name="T10" fmla="*/ 20 w 147"/>
                <a:gd name="T11" fmla="*/ 10 h 146"/>
                <a:gd name="T12" fmla="*/ 10 w 147"/>
                <a:gd name="T13" fmla="*/ 10 h 146"/>
                <a:gd name="T14" fmla="*/ 10 w 147"/>
                <a:gd name="T15" fmla="*/ 20 h 146"/>
                <a:gd name="T16" fmla="*/ 10 w 147"/>
                <a:gd name="T17" fmla="*/ 10 h 146"/>
                <a:gd name="T18" fmla="*/ 0 w 147"/>
                <a:gd name="T19" fmla="*/ 10 h 146"/>
                <a:gd name="T20" fmla="*/ 0 w 147"/>
                <a:gd name="T21" fmla="*/ 136 h 146"/>
                <a:gd name="T22" fmla="*/ 3 w 147"/>
                <a:gd name="T23" fmla="*/ 143 h 146"/>
                <a:gd name="T24" fmla="*/ 10 w 147"/>
                <a:gd name="T25" fmla="*/ 146 h 146"/>
                <a:gd name="T26" fmla="*/ 137 w 147"/>
                <a:gd name="T27" fmla="*/ 146 h 146"/>
                <a:gd name="T28" fmla="*/ 144 w 147"/>
                <a:gd name="T29" fmla="*/ 143 h 146"/>
                <a:gd name="T30" fmla="*/ 147 w 147"/>
                <a:gd name="T31" fmla="*/ 136 h 146"/>
                <a:gd name="T32" fmla="*/ 147 w 147"/>
                <a:gd name="T33" fmla="*/ 10 h 146"/>
                <a:gd name="T34" fmla="*/ 144 w 147"/>
                <a:gd name="T35" fmla="*/ 3 h 146"/>
                <a:gd name="T36" fmla="*/ 137 w 147"/>
                <a:gd name="T37" fmla="*/ 0 h 146"/>
                <a:gd name="T38" fmla="*/ 10 w 147"/>
                <a:gd name="T39" fmla="*/ 0 h 146"/>
                <a:gd name="T40" fmla="*/ 3 w 147"/>
                <a:gd name="T41" fmla="*/ 3 h 146"/>
                <a:gd name="T42" fmla="*/ 0 w 147"/>
                <a:gd name="T43" fmla="*/ 10 h 146"/>
                <a:gd name="T44" fmla="*/ 10 w 147"/>
                <a:gd name="T45" fmla="*/ 1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7" h="146">
                  <a:moveTo>
                    <a:pt x="10" y="1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9"/>
                    <a:pt x="1" y="141"/>
                    <a:pt x="3" y="143"/>
                  </a:cubicBezTo>
                  <a:cubicBezTo>
                    <a:pt x="5" y="145"/>
                    <a:pt x="8" y="146"/>
                    <a:pt x="10" y="146"/>
                  </a:cubicBezTo>
                  <a:cubicBezTo>
                    <a:pt x="137" y="146"/>
                    <a:pt x="137" y="146"/>
                    <a:pt x="137" y="146"/>
                  </a:cubicBezTo>
                  <a:cubicBezTo>
                    <a:pt x="139" y="146"/>
                    <a:pt x="142" y="145"/>
                    <a:pt x="144" y="143"/>
                  </a:cubicBezTo>
                  <a:cubicBezTo>
                    <a:pt x="146" y="141"/>
                    <a:pt x="147" y="139"/>
                    <a:pt x="147" y="136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47" y="7"/>
                    <a:pt x="146" y="4"/>
                    <a:pt x="144" y="3"/>
                  </a:cubicBezTo>
                  <a:cubicBezTo>
                    <a:pt x="142" y="1"/>
                    <a:pt x="139" y="0"/>
                    <a:pt x="13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5" y="1"/>
                    <a:pt x="3" y="3"/>
                  </a:cubicBezTo>
                  <a:cubicBezTo>
                    <a:pt x="1" y="4"/>
                    <a:pt x="0" y="7"/>
                    <a:pt x="0" y="10"/>
                  </a:cubicBezTo>
                  <a:cubicBezTo>
                    <a:pt x="10" y="10"/>
                    <a:pt x="10" y="10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2135188" y="760414"/>
              <a:ext cx="136525" cy="138113"/>
            </a:xfrm>
            <a:custGeom>
              <a:avLst/>
              <a:gdLst>
                <a:gd name="T0" fmla="*/ 10 w 147"/>
                <a:gd name="T1" fmla="*/ 10 h 147"/>
                <a:gd name="T2" fmla="*/ 10 w 147"/>
                <a:gd name="T3" fmla="*/ 20 h 147"/>
                <a:gd name="T4" fmla="*/ 127 w 147"/>
                <a:gd name="T5" fmla="*/ 20 h 147"/>
                <a:gd name="T6" fmla="*/ 127 w 147"/>
                <a:gd name="T7" fmla="*/ 127 h 147"/>
                <a:gd name="T8" fmla="*/ 20 w 147"/>
                <a:gd name="T9" fmla="*/ 127 h 147"/>
                <a:gd name="T10" fmla="*/ 20 w 147"/>
                <a:gd name="T11" fmla="*/ 10 h 147"/>
                <a:gd name="T12" fmla="*/ 10 w 147"/>
                <a:gd name="T13" fmla="*/ 10 h 147"/>
                <a:gd name="T14" fmla="*/ 10 w 147"/>
                <a:gd name="T15" fmla="*/ 20 h 147"/>
                <a:gd name="T16" fmla="*/ 10 w 147"/>
                <a:gd name="T17" fmla="*/ 10 h 147"/>
                <a:gd name="T18" fmla="*/ 0 w 147"/>
                <a:gd name="T19" fmla="*/ 10 h 147"/>
                <a:gd name="T20" fmla="*/ 0 w 147"/>
                <a:gd name="T21" fmla="*/ 137 h 147"/>
                <a:gd name="T22" fmla="*/ 3 w 147"/>
                <a:gd name="T23" fmla="*/ 144 h 147"/>
                <a:gd name="T24" fmla="*/ 10 w 147"/>
                <a:gd name="T25" fmla="*/ 147 h 147"/>
                <a:gd name="T26" fmla="*/ 137 w 147"/>
                <a:gd name="T27" fmla="*/ 147 h 147"/>
                <a:gd name="T28" fmla="*/ 144 w 147"/>
                <a:gd name="T29" fmla="*/ 144 h 147"/>
                <a:gd name="T30" fmla="*/ 147 w 147"/>
                <a:gd name="T31" fmla="*/ 137 h 147"/>
                <a:gd name="T32" fmla="*/ 147 w 147"/>
                <a:gd name="T33" fmla="*/ 10 h 147"/>
                <a:gd name="T34" fmla="*/ 144 w 147"/>
                <a:gd name="T35" fmla="*/ 3 h 147"/>
                <a:gd name="T36" fmla="*/ 137 w 147"/>
                <a:gd name="T37" fmla="*/ 0 h 147"/>
                <a:gd name="T38" fmla="*/ 10 w 147"/>
                <a:gd name="T39" fmla="*/ 0 h 147"/>
                <a:gd name="T40" fmla="*/ 3 w 147"/>
                <a:gd name="T41" fmla="*/ 3 h 147"/>
                <a:gd name="T42" fmla="*/ 0 w 147"/>
                <a:gd name="T43" fmla="*/ 10 h 147"/>
                <a:gd name="T44" fmla="*/ 10 w 147"/>
                <a:gd name="T45" fmla="*/ 1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7" h="147">
                  <a:moveTo>
                    <a:pt x="10" y="1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127"/>
                    <a:pt x="127" y="127"/>
                    <a:pt x="127" y="127"/>
                  </a:cubicBezTo>
                  <a:cubicBezTo>
                    <a:pt x="20" y="127"/>
                    <a:pt x="20" y="127"/>
                    <a:pt x="20" y="12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1" y="142"/>
                    <a:pt x="3" y="144"/>
                  </a:cubicBezTo>
                  <a:cubicBezTo>
                    <a:pt x="5" y="146"/>
                    <a:pt x="7" y="147"/>
                    <a:pt x="10" y="147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9" y="147"/>
                    <a:pt x="142" y="146"/>
                    <a:pt x="144" y="144"/>
                  </a:cubicBezTo>
                  <a:cubicBezTo>
                    <a:pt x="145" y="142"/>
                    <a:pt x="147" y="140"/>
                    <a:pt x="147" y="137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47" y="8"/>
                    <a:pt x="145" y="5"/>
                    <a:pt x="144" y="3"/>
                  </a:cubicBezTo>
                  <a:cubicBezTo>
                    <a:pt x="142" y="1"/>
                    <a:pt x="139" y="0"/>
                    <a:pt x="13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5" y="1"/>
                    <a:pt x="3" y="3"/>
                  </a:cubicBezTo>
                  <a:cubicBezTo>
                    <a:pt x="1" y="5"/>
                    <a:pt x="0" y="8"/>
                    <a:pt x="0" y="10"/>
                  </a:cubicBezTo>
                  <a:cubicBezTo>
                    <a:pt x="10" y="10"/>
                    <a:pt x="10" y="10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1909763" y="1919289"/>
              <a:ext cx="73025" cy="65088"/>
            </a:xfrm>
            <a:custGeom>
              <a:avLst/>
              <a:gdLst>
                <a:gd name="T0" fmla="*/ 68 w 78"/>
                <a:gd name="T1" fmla="*/ 49 h 69"/>
                <a:gd name="T2" fmla="*/ 64 w 78"/>
                <a:gd name="T3" fmla="*/ 48 h 69"/>
                <a:gd name="T4" fmla="*/ 60 w 78"/>
                <a:gd name="T5" fmla="*/ 45 h 69"/>
                <a:gd name="T6" fmla="*/ 53 w 78"/>
                <a:gd name="T7" fmla="*/ 35 h 69"/>
                <a:gd name="T8" fmla="*/ 39 w 78"/>
                <a:gd name="T9" fmla="*/ 13 h 69"/>
                <a:gd name="T10" fmla="*/ 27 w 78"/>
                <a:gd name="T11" fmla="*/ 3 h 69"/>
                <a:gd name="T12" fmla="*/ 10 w 78"/>
                <a:gd name="T13" fmla="*/ 0 h 69"/>
                <a:gd name="T14" fmla="*/ 0 w 78"/>
                <a:gd name="T15" fmla="*/ 10 h 69"/>
                <a:gd name="T16" fmla="*/ 10 w 78"/>
                <a:gd name="T17" fmla="*/ 20 h 69"/>
                <a:gd name="T18" fmla="*/ 18 w 78"/>
                <a:gd name="T19" fmla="*/ 21 h 69"/>
                <a:gd name="T20" fmla="*/ 22 w 78"/>
                <a:gd name="T21" fmla="*/ 24 h 69"/>
                <a:gd name="T22" fmla="*/ 30 w 78"/>
                <a:gd name="T23" fmla="*/ 34 h 69"/>
                <a:gd name="T24" fmla="*/ 42 w 78"/>
                <a:gd name="T25" fmla="*/ 55 h 69"/>
                <a:gd name="T26" fmla="*/ 53 w 78"/>
                <a:gd name="T27" fmla="*/ 65 h 69"/>
                <a:gd name="T28" fmla="*/ 68 w 78"/>
                <a:gd name="T29" fmla="*/ 69 h 69"/>
                <a:gd name="T30" fmla="*/ 78 w 78"/>
                <a:gd name="T31" fmla="*/ 59 h 69"/>
                <a:gd name="T32" fmla="*/ 68 w 78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68" y="49"/>
                  </a:moveTo>
                  <a:cubicBezTo>
                    <a:pt x="66" y="49"/>
                    <a:pt x="65" y="48"/>
                    <a:pt x="64" y="48"/>
                  </a:cubicBezTo>
                  <a:cubicBezTo>
                    <a:pt x="63" y="47"/>
                    <a:pt x="61" y="46"/>
                    <a:pt x="60" y="45"/>
                  </a:cubicBezTo>
                  <a:cubicBezTo>
                    <a:pt x="58" y="43"/>
                    <a:pt x="56" y="39"/>
                    <a:pt x="53" y="35"/>
                  </a:cubicBezTo>
                  <a:cubicBezTo>
                    <a:pt x="50" y="28"/>
                    <a:pt x="46" y="20"/>
                    <a:pt x="39" y="13"/>
                  </a:cubicBezTo>
                  <a:cubicBezTo>
                    <a:pt x="36" y="9"/>
                    <a:pt x="32" y="6"/>
                    <a:pt x="27" y="3"/>
                  </a:cubicBezTo>
                  <a:cubicBezTo>
                    <a:pt x="22" y="1"/>
                    <a:pt x="16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  <a:cubicBezTo>
                    <a:pt x="13" y="20"/>
                    <a:pt x="15" y="20"/>
                    <a:pt x="18" y="21"/>
                  </a:cubicBezTo>
                  <a:cubicBezTo>
                    <a:pt x="19" y="22"/>
                    <a:pt x="21" y="23"/>
                    <a:pt x="22" y="24"/>
                  </a:cubicBezTo>
                  <a:cubicBezTo>
                    <a:pt x="25" y="26"/>
                    <a:pt x="28" y="30"/>
                    <a:pt x="30" y="34"/>
                  </a:cubicBezTo>
                  <a:cubicBezTo>
                    <a:pt x="34" y="40"/>
                    <a:pt x="37" y="48"/>
                    <a:pt x="42" y="55"/>
                  </a:cubicBezTo>
                  <a:cubicBezTo>
                    <a:pt x="45" y="58"/>
                    <a:pt x="48" y="62"/>
                    <a:pt x="53" y="65"/>
                  </a:cubicBezTo>
                  <a:cubicBezTo>
                    <a:pt x="57" y="67"/>
                    <a:pt x="62" y="69"/>
                    <a:pt x="68" y="69"/>
                  </a:cubicBezTo>
                  <a:cubicBezTo>
                    <a:pt x="73" y="69"/>
                    <a:pt x="78" y="64"/>
                    <a:pt x="78" y="59"/>
                  </a:cubicBezTo>
                  <a:cubicBezTo>
                    <a:pt x="78" y="53"/>
                    <a:pt x="73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2019301" y="1919289"/>
              <a:ext cx="73025" cy="65088"/>
            </a:xfrm>
            <a:custGeom>
              <a:avLst/>
              <a:gdLst>
                <a:gd name="T0" fmla="*/ 68 w 78"/>
                <a:gd name="T1" fmla="*/ 49 h 69"/>
                <a:gd name="T2" fmla="*/ 64 w 78"/>
                <a:gd name="T3" fmla="*/ 48 h 69"/>
                <a:gd name="T4" fmla="*/ 61 w 78"/>
                <a:gd name="T5" fmla="*/ 45 h 69"/>
                <a:gd name="T6" fmla="*/ 54 w 78"/>
                <a:gd name="T7" fmla="*/ 35 h 69"/>
                <a:gd name="T8" fmla="*/ 40 w 78"/>
                <a:gd name="T9" fmla="*/ 13 h 69"/>
                <a:gd name="T10" fmla="*/ 27 w 78"/>
                <a:gd name="T11" fmla="*/ 3 h 69"/>
                <a:gd name="T12" fmla="*/ 10 w 78"/>
                <a:gd name="T13" fmla="*/ 0 h 69"/>
                <a:gd name="T14" fmla="*/ 0 w 78"/>
                <a:gd name="T15" fmla="*/ 10 h 69"/>
                <a:gd name="T16" fmla="*/ 10 w 78"/>
                <a:gd name="T17" fmla="*/ 20 h 69"/>
                <a:gd name="T18" fmla="*/ 18 w 78"/>
                <a:gd name="T19" fmla="*/ 21 h 69"/>
                <a:gd name="T20" fmla="*/ 23 w 78"/>
                <a:gd name="T21" fmla="*/ 24 h 69"/>
                <a:gd name="T22" fmla="*/ 30 w 78"/>
                <a:gd name="T23" fmla="*/ 34 h 69"/>
                <a:gd name="T24" fmla="*/ 43 w 78"/>
                <a:gd name="T25" fmla="*/ 55 h 69"/>
                <a:gd name="T26" fmla="*/ 53 w 78"/>
                <a:gd name="T27" fmla="*/ 65 h 69"/>
                <a:gd name="T28" fmla="*/ 68 w 78"/>
                <a:gd name="T29" fmla="*/ 69 h 69"/>
                <a:gd name="T30" fmla="*/ 78 w 78"/>
                <a:gd name="T31" fmla="*/ 59 h 69"/>
                <a:gd name="T32" fmla="*/ 68 w 78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68" y="49"/>
                  </a:moveTo>
                  <a:cubicBezTo>
                    <a:pt x="66" y="49"/>
                    <a:pt x="65" y="48"/>
                    <a:pt x="64" y="48"/>
                  </a:cubicBezTo>
                  <a:cubicBezTo>
                    <a:pt x="63" y="47"/>
                    <a:pt x="62" y="46"/>
                    <a:pt x="61" y="45"/>
                  </a:cubicBezTo>
                  <a:cubicBezTo>
                    <a:pt x="58" y="43"/>
                    <a:pt x="56" y="39"/>
                    <a:pt x="54" y="35"/>
                  </a:cubicBezTo>
                  <a:cubicBezTo>
                    <a:pt x="50" y="28"/>
                    <a:pt x="46" y="20"/>
                    <a:pt x="40" y="13"/>
                  </a:cubicBezTo>
                  <a:cubicBezTo>
                    <a:pt x="36" y="9"/>
                    <a:pt x="32" y="6"/>
                    <a:pt x="27" y="3"/>
                  </a:cubicBezTo>
                  <a:cubicBezTo>
                    <a:pt x="22" y="1"/>
                    <a:pt x="16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3" y="20"/>
                    <a:pt x="16" y="20"/>
                    <a:pt x="18" y="21"/>
                  </a:cubicBezTo>
                  <a:cubicBezTo>
                    <a:pt x="20" y="22"/>
                    <a:pt x="21" y="23"/>
                    <a:pt x="23" y="24"/>
                  </a:cubicBezTo>
                  <a:cubicBezTo>
                    <a:pt x="25" y="26"/>
                    <a:pt x="28" y="30"/>
                    <a:pt x="30" y="34"/>
                  </a:cubicBezTo>
                  <a:cubicBezTo>
                    <a:pt x="34" y="40"/>
                    <a:pt x="37" y="48"/>
                    <a:pt x="43" y="55"/>
                  </a:cubicBezTo>
                  <a:cubicBezTo>
                    <a:pt x="45" y="58"/>
                    <a:pt x="49" y="62"/>
                    <a:pt x="53" y="65"/>
                  </a:cubicBezTo>
                  <a:cubicBezTo>
                    <a:pt x="57" y="67"/>
                    <a:pt x="63" y="69"/>
                    <a:pt x="68" y="69"/>
                  </a:cubicBezTo>
                  <a:cubicBezTo>
                    <a:pt x="74" y="69"/>
                    <a:pt x="78" y="64"/>
                    <a:pt x="78" y="59"/>
                  </a:cubicBezTo>
                  <a:cubicBezTo>
                    <a:pt x="78" y="53"/>
                    <a:pt x="74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1965326" y="1919289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4 w 78"/>
                <a:gd name="T3" fmla="*/ 65 h 69"/>
                <a:gd name="T4" fmla="*/ 32 w 78"/>
                <a:gd name="T5" fmla="*/ 59 h 69"/>
                <a:gd name="T6" fmla="*/ 42 w 78"/>
                <a:gd name="T7" fmla="*/ 44 h 69"/>
                <a:gd name="T8" fmla="*/ 53 w 78"/>
                <a:gd name="T9" fmla="*/ 26 h 69"/>
                <a:gd name="T10" fmla="*/ 59 w 78"/>
                <a:gd name="T11" fmla="*/ 21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2 w 78"/>
                <a:gd name="T21" fmla="*/ 9 h 69"/>
                <a:gd name="T22" fmla="*/ 31 w 78"/>
                <a:gd name="T23" fmla="*/ 24 h 69"/>
                <a:gd name="T24" fmla="*/ 19 w 78"/>
                <a:gd name="T25" fmla="*/ 43 h 69"/>
                <a:gd name="T26" fmla="*/ 15 w 78"/>
                <a:gd name="T27" fmla="*/ 47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20" y="68"/>
                    <a:pt x="24" y="65"/>
                  </a:cubicBezTo>
                  <a:cubicBezTo>
                    <a:pt x="27" y="64"/>
                    <a:pt x="30" y="61"/>
                    <a:pt x="32" y="59"/>
                  </a:cubicBezTo>
                  <a:cubicBezTo>
                    <a:pt x="36" y="54"/>
                    <a:pt x="39" y="49"/>
                    <a:pt x="42" y="44"/>
                  </a:cubicBezTo>
                  <a:cubicBezTo>
                    <a:pt x="46" y="37"/>
                    <a:pt x="49" y="30"/>
                    <a:pt x="53" y="26"/>
                  </a:cubicBezTo>
                  <a:cubicBezTo>
                    <a:pt x="55" y="24"/>
                    <a:pt x="57" y="23"/>
                    <a:pt x="59" y="21"/>
                  </a:cubicBezTo>
                  <a:cubicBezTo>
                    <a:pt x="62" y="20"/>
                    <a:pt x="64" y="20"/>
                    <a:pt x="68" y="20"/>
                  </a:cubicBezTo>
                  <a:cubicBezTo>
                    <a:pt x="74" y="20"/>
                    <a:pt x="78" y="15"/>
                    <a:pt x="78" y="10"/>
                  </a:cubicBezTo>
                  <a:cubicBezTo>
                    <a:pt x="78" y="4"/>
                    <a:pt x="74" y="0"/>
                    <a:pt x="68" y="0"/>
                  </a:cubicBezTo>
                  <a:cubicBezTo>
                    <a:pt x="63" y="0"/>
                    <a:pt x="57" y="1"/>
                    <a:pt x="53" y="3"/>
                  </a:cubicBezTo>
                  <a:cubicBezTo>
                    <a:pt x="49" y="4"/>
                    <a:pt x="45" y="6"/>
                    <a:pt x="42" y="9"/>
                  </a:cubicBezTo>
                  <a:cubicBezTo>
                    <a:pt x="37" y="13"/>
                    <a:pt x="34" y="19"/>
                    <a:pt x="31" y="24"/>
                  </a:cubicBezTo>
                  <a:cubicBezTo>
                    <a:pt x="26" y="31"/>
                    <a:pt x="23" y="38"/>
                    <a:pt x="19" y="43"/>
                  </a:cubicBezTo>
                  <a:cubicBezTo>
                    <a:pt x="18" y="45"/>
                    <a:pt x="16" y="47"/>
                    <a:pt x="15" y="47"/>
                  </a:cubicBezTo>
                  <a:cubicBezTo>
                    <a:pt x="13" y="48"/>
                    <a:pt x="12" y="49"/>
                    <a:pt x="10" y="49"/>
                  </a:cubicBezTo>
                  <a:cubicBezTo>
                    <a:pt x="4" y="49"/>
                    <a:pt x="0" y="53"/>
                    <a:pt x="0" y="59"/>
                  </a:cubicBezTo>
                  <a:cubicBezTo>
                    <a:pt x="0" y="64"/>
                    <a:pt x="4" y="69"/>
                    <a:pt x="1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2073276" y="1919289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4 w 78"/>
                <a:gd name="T3" fmla="*/ 65 h 69"/>
                <a:gd name="T4" fmla="*/ 33 w 78"/>
                <a:gd name="T5" fmla="*/ 59 h 69"/>
                <a:gd name="T6" fmla="*/ 42 w 78"/>
                <a:gd name="T7" fmla="*/ 44 h 69"/>
                <a:gd name="T8" fmla="*/ 54 w 78"/>
                <a:gd name="T9" fmla="*/ 26 h 69"/>
                <a:gd name="T10" fmla="*/ 60 w 78"/>
                <a:gd name="T11" fmla="*/ 21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3 w 78"/>
                <a:gd name="T21" fmla="*/ 9 h 69"/>
                <a:gd name="T22" fmla="*/ 31 w 78"/>
                <a:gd name="T23" fmla="*/ 24 h 69"/>
                <a:gd name="T24" fmla="*/ 20 w 78"/>
                <a:gd name="T25" fmla="*/ 43 h 69"/>
                <a:gd name="T26" fmla="*/ 15 w 78"/>
                <a:gd name="T27" fmla="*/ 47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20" y="68"/>
                    <a:pt x="24" y="65"/>
                  </a:cubicBezTo>
                  <a:cubicBezTo>
                    <a:pt x="27" y="64"/>
                    <a:pt x="30" y="61"/>
                    <a:pt x="33" y="59"/>
                  </a:cubicBezTo>
                  <a:cubicBezTo>
                    <a:pt x="37" y="54"/>
                    <a:pt x="40" y="49"/>
                    <a:pt x="42" y="44"/>
                  </a:cubicBezTo>
                  <a:cubicBezTo>
                    <a:pt x="46" y="37"/>
                    <a:pt x="50" y="30"/>
                    <a:pt x="54" y="26"/>
                  </a:cubicBezTo>
                  <a:cubicBezTo>
                    <a:pt x="56" y="24"/>
                    <a:pt x="58" y="23"/>
                    <a:pt x="60" y="21"/>
                  </a:cubicBezTo>
                  <a:cubicBezTo>
                    <a:pt x="62" y="20"/>
                    <a:pt x="65" y="20"/>
                    <a:pt x="68" y="20"/>
                  </a:cubicBezTo>
                  <a:cubicBezTo>
                    <a:pt x="74" y="20"/>
                    <a:pt x="78" y="15"/>
                    <a:pt x="78" y="10"/>
                  </a:cubicBezTo>
                  <a:cubicBezTo>
                    <a:pt x="78" y="4"/>
                    <a:pt x="74" y="0"/>
                    <a:pt x="68" y="0"/>
                  </a:cubicBezTo>
                  <a:cubicBezTo>
                    <a:pt x="63" y="0"/>
                    <a:pt x="58" y="1"/>
                    <a:pt x="53" y="3"/>
                  </a:cubicBezTo>
                  <a:cubicBezTo>
                    <a:pt x="49" y="4"/>
                    <a:pt x="46" y="6"/>
                    <a:pt x="43" y="9"/>
                  </a:cubicBezTo>
                  <a:cubicBezTo>
                    <a:pt x="38" y="13"/>
                    <a:pt x="34" y="19"/>
                    <a:pt x="31" y="24"/>
                  </a:cubicBezTo>
                  <a:cubicBezTo>
                    <a:pt x="26" y="31"/>
                    <a:pt x="23" y="38"/>
                    <a:pt x="20" y="43"/>
                  </a:cubicBezTo>
                  <a:cubicBezTo>
                    <a:pt x="18" y="45"/>
                    <a:pt x="17" y="47"/>
                    <a:pt x="15" y="47"/>
                  </a:cubicBezTo>
                  <a:cubicBezTo>
                    <a:pt x="14" y="48"/>
                    <a:pt x="13" y="49"/>
                    <a:pt x="10" y="49"/>
                  </a:cubicBezTo>
                  <a:cubicBezTo>
                    <a:pt x="5" y="49"/>
                    <a:pt x="0" y="53"/>
                    <a:pt x="0" y="59"/>
                  </a:cubicBezTo>
                  <a:cubicBezTo>
                    <a:pt x="0" y="64"/>
                    <a:pt x="5" y="69"/>
                    <a:pt x="10" y="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auto">
            <a:xfrm>
              <a:off x="2219326" y="2771776"/>
              <a:ext cx="73025" cy="65088"/>
            </a:xfrm>
            <a:custGeom>
              <a:avLst/>
              <a:gdLst>
                <a:gd name="T0" fmla="*/ 68 w 78"/>
                <a:gd name="T1" fmla="*/ 49 h 69"/>
                <a:gd name="T2" fmla="*/ 64 w 78"/>
                <a:gd name="T3" fmla="*/ 48 h 69"/>
                <a:gd name="T4" fmla="*/ 61 w 78"/>
                <a:gd name="T5" fmla="*/ 45 h 69"/>
                <a:gd name="T6" fmla="*/ 54 w 78"/>
                <a:gd name="T7" fmla="*/ 35 h 69"/>
                <a:gd name="T8" fmla="*/ 40 w 78"/>
                <a:gd name="T9" fmla="*/ 13 h 69"/>
                <a:gd name="T10" fmla="*/ 27 w 78"/>
                <a:gd name="T11" fmla="*/ 3 h 69"/>
                <a:gd name="T12" fmla="*/ 10 w 78"/>
                <a:gd name="T13" fmla="*/ 0 h 69"/>
                <a:gd name="T14" fmla="*/ 0 w 78"/>
                <a:gd name="T15" fmla="*/ 10 h 69"/>
                <a:gd name="T16" fmla="*/ 10 w 78"/>
                <a:gd name="T17" fmla="*/ 20 h 69"/>
                <a:gd name="T18" fmla="*/ 18 w 78"/>
                <a:gd name="T19" fmla="*/ 21 h 69"/>
                <a:gd name="T20" fmla="*/ 23 w 78"/>
                <a:gd name="T21" fmla="*/ 24 h 69"/>
                <a:gd name="T22" fmla="*/ 30 w 78"/>
                <a:gd name="T23" fmla="*/ 34 h 69"/>
                <a:gd name="T24" fmla="*/ 43 w 78"/>
                <a:gd name="T25" fmla="*/ 55 h 69"/>
                <a:gd name="T26" fmla="*/ 53 w 78"/>
                <a:gd name="T27" fmla="*/ 64 h 69"/>
                <a:gd name="T28" fmla="*/ 68 w 78"/>
                <a:gd name="T29" fmla="*/ 69 h 69"/>
                <a:gd name="T30" fmla="*/ 78 w 78"/>
                <a:gd name="T31" fmla="*/ 59 h 69"/>
                <a:gd name="T32" fmla="*/ 68 w 78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68" y="49"/>
                  </a:moveTo>
                  <a:cubicBezTo>
                    <a:pt x="66" y="49"/>
                    <a:pt x="65" y="48"/>
                    <a:pt x="64" y="48"/>
                  </a:cubicBezTo>
                  <a:cubicBezTo>
                    <a:pt x="63" y="47"/>
                    <a:pt x="62" y="46"/>
                    <a:pt x="61" y="45"/>
                  </a:cubicBezTo>
                  <a:cubicBezTo>
                    <a:pt x="58" y="43"/>
                    <a:pt x="56" y="39"/>
                    <a:pt x="54" y="35"/>
                  </a:cubicBezTo>
                  <a:cubicBezTo>
                    <a:pt x="50" y="28"/>
                    <a:pt x="46" y="20"/>
                    <a:pt x="40" y="13"/>
                  </a:cubicBezTo>
                  <a:cubicBezTo>
                    <a:pt x="36" y="9"/>
                    <a:pt x="32" y="6"/>
                    <a:pt x="27" y="3"/>
                  </a:cubicBezTo>
                  <a:cubicBezTo>
                    <a:pt x="22" y="1"/>
                    <a:pt x="16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3" y="20"/>
                    <a:pt x="16" y="20"/>
                    <a:pt x="18" y="21"/>
                  </a:cubicBezTo>
                  <a:cubicBezTo>
                    <a:pt x="20" y="22"/>
                    <a:pt x="21" y="23"/>
                    <a:pt x="23" y="24"/>
                  </a:cubicBezTo>
                  <a:cubicBezTo>
                    <a:pt x="25" y="26"/>
                    <a:pt x="28" y="30"/>
                    <a:pt x="30" y="34"/>
                  </a:cubicBezTo>
                  <a:cubicBezTo>
                    <a:pt x="34" y="40"/>
                    <a:pt x="37" y="48"/>
                    <a:pt x="43" y="55"/>
                  </a:cubicBezTo>
                  <a:cubicBezTo>
                    <a:pt x="45" y="58"/>
                    <a:pt x="49" y="62"/>
                    <a:pt x="53" y="64"/>
                  </a:cubicBezTo>
                  <a:cubicBezTo>
                    <a:pt x="57" y="67"/>
                    <a:pt x="63" y="69"/>
                    <a:pt x="68" y="69"/>
                  </a:cubicBezTo>
                  <a:cubicBezTo>
                    <a:pt x="74" y="69"/>
                    <a:pt x="78" y="64"/>
                    <a:pt x="78" y="59"/>
                  </a:cubicBezTo>
                  <a:cubicBezTo>
                    <a:pt x="78" y="53"/>
                    <a:pt x="74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2328863" y="2771776"/>
              <a:ext cx="73025" cy="65088"/>
            </a:xfrm>
            <a:custGeom>
              <a:avLst/>
              <a:gdLst>
                <a:gd name="T0" fmla="*/ 69 w 79"/>
                <a:gd name="T1" fmla="*/ 49 h 69"/>
                <a:gd name="T2" fmla="*/ 64 w 79"/>
                <a:gd name="T3" fmla="*/ 48 h 69"/>
                <a:gd name="T4" fmla="*/ 61 w 79"/>
                <a:gd name="T5" fmla="*/ 45 h 69"/>
                <a:gd name="T6" fmla="*/ 54 w 79"/>
                <a:gd name="T7" fmla="*/ 35 h 69"/>
                <a:gd name="T8" fmla="*/ 40 w 79"/>
                <a:gd name="T9" fmla="*/ 13 h 69"/>
                <a:gd name="T10" fmla="*/ 28 w 79"/>
                <a:gd name="T11" fmla="*/ 3 h 69"/>
                <a:gd name="T12" fmla="*/ 10 w 79"/>
                <a:gd name="T13" fmla="*/ 0 h 69"/>
                <a:gd name="T14" fmla="*/ 0 w 79"/>
                <a:gd name="T15" fmla="*/ 10 h 69"/>
                <a:gd name="T16" fmla="*/ 10 w 79"/>
                <a:gd name="T17" fmla="*/ 20 h 69"/>
                <a:gd name="T18" fmla="*/ 18 w 79"/>
                <a:gd name="T19" fmla="*/ 21 h 69"/>
                <a:gd name="T20" fmla="*/ 23 w 79"/>
                <a:gd name="T21" fmla="*/ 24 h 69"/>
                <a:gd name="T22" fmla="*/ 31 w 79"/>
                <a:gd name="T23" fmla="*/ 34 h 69"/>
                <a:gd name="T24" fmla="*/ 43 w 79"/>
                <a:gd name="T25" fmla="*/ 55 h 69"/>
                <a:gd name="T26" fmla="*/ 53 w 79"/>
                <a:gd name="T27" fmla="*/ 64 h 69"/>
                <a:gd name="T28" fmla="*/ 69 w 79"/>
                <a:gd name="T29" fmla="*/ 69 h 69"/>
                <a:gd name="T30" fmla="*/ 79 w 79"/>
                <a:gd name="T31" fmla="*/ 59 h 69"/>
                <a:gd name="T32" fmla="*/ 69 w 79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9" h="69">
                  <a:moveTo>
                    <a:pt x="69" y="49"/>
                  </a:moveTo>
                  <a:cubicBezTo>
                    <a:pt x="67" y="49"/>
                    <a:pt x="65" y="48"/>
                    <a:pt x="64" y="48"/>
                  </a:cubicBezTo>
                  <a:cubicBezTo>
                    <a:pt x="63" y="47"/>
                    <a:pt x="62" y="46"/>
                    <a:pt x="61" y="45"/>
                  </a:cubicBezTo>
                  <a:cubicBezTo>
                    <a:pt x="59" y="43"/>
                    <a:pt x="56" y="39"/>
                    <a:pt x="54" y="35"/>
                  </a:cubicBezTo>
                  <a:cubicBezTo>
                    <a:pt x="50" y="28"/>
                    <a:pt x="47" y="20"/>
                    <a:pt x="40" y="13"/>
                  </a:cubicBezTo>
                  <a:cubicBezTo>
                    <a:pt x="37" y="9"/>
                    <a:pt x="33" y="6"/>
                    <a:pt x="28" y="3"/>
                  </a:cubicBezTo>
                  <a:cubicBezTo>
                    <a:pt x="23" y="1"/>
                    <a:pt x="17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4" y="20"/>
                    <a:pt x="16" y="20"/>
                    <a:pt x="18" y="21"/>
                  </a:cubicBezTo>
                  <a:cubicBezTo>
                    <a:pt x="20" y="22"/>
                    <a:pt x="21" y="23"/>
                    <a:pt x="23" y="24"/>
                  </a:cubicBezTo>
                  <a:cubicBezTo>
                    <a:pt x="26" y="26"/>
                    <a:pt x="28" y="30"/>
                    <a:pt x="31" y="34"/>
                  </a:cubicBezTo>
                  <a:cubicBezTo>
                    <a:pt x="34" y="40"/>
                    <a:pt x="38" y="48"/>
                    <a:pt x="43" y="55"/>
                  </a:cubicBezTo>
                  <a:cubicBezTo>
                    <a:pt x="46" y="58"/>
                    <a:pt x="49" y="62"/>
                    <a:pt x="53" y="64"/>
                  </a:cubicBezTo>
                  <a:cubicBezTo>
                    <a:pt x="58" y="67"/>
                    <a:pt x="63" y="69"/>
                    <a:pt x="69" y="69"/>
                  </a:cubicBezTo>
                  <a:cubicBezTo>
                    <a:pt x="74" y="69"/>
                    <a:pt x="79" y="64"/>
                    <a:pt x="79" y="59"/>
                  </a:cubicBezTo>
                  <a:cubicBezTo>
                    <a:pt x="79" y="53"/>
                    <a:pt x="74" y="49"/>
                    <a:pt x="69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2274888" y="2771776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4 w 78"/>
                <a:gd name="T3" fmla="*/ 65 h 69"/>
                <a:gd name="T4" fmla="*/ 33 w 78"/>
                <a:gd name="T5" fmla="*/ 59 h 69"/>
                <a:gd name="T6" fmla="*/ 42 w 78"/>
                <a:gd name="T7" fmla="*/ 44 h 69"/>
                <a:gd name="T8" fmla="*/ 54 w 78"/>
                <a:gd name="T9" fmla="*/ 26 h 69"/>
                <a:gd name="T10" fmla="*/ 60 w 78"/>
                <a:gd name="T11" fmla="*/ 21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2 h 69"/>
                <a:gd name="T20" fmla="*/ 43 w 78"/>
                <a:gd name="T21" fmla="*/ 9 h 69"/>
                <a:gd name="T22" fmla="*/ 31 w 78"/>
                <a:gd name="T23" fmla="*/ 24 h 69"/>
                <a:gd name="T24" fmla="*/ 20 w 78"/>
                <a:gd name="T25" fmla="*/ 43 h 69"/>
                <a:gd name="T26" fmla="*/ 15 w 78"/>
                <a:gd name="T27" fmla="*/ 47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20" y="67"/>
                    <a:pt x="24" y="65"/>
                  </a:cubicBezTo>
                  <a:cubicBezTo>
                    <a:pt x="27" y="64"/>
                    <a:pt x="30" y="61"/>
                    <a:pt x="33" y="59"/>
                  </a:cubicBezTo>
                  <a:cubicBezTo>
                    <a:pt x="37" y="54"/>
                    <a:pt x="40" y="49"/>
                    <a:pt x="42" y="44"/>
                  </a:cubicBezTo>
                  <a:cubicBezTo>
                    <a:pt x="46" y="37"/>
                    <a:pt x="50" y="30"/>
                    <a:pt x="54" y="26"/>
                  </a:cubicBezTo>
                  <a:cubicBezTo>
                    <a:pt x="56" y="24"/>
                    <a:pt x="58" y="22"/>
                    <a:pt x="60" y="21"/>
                  </a:cubicBezTo>
                  <a:cubicBezTo>
                    <a:pt x="62" y="20"/>
                    <a:pt x="65" y="20"/>
                    <a:pt x="68" y="20"/>
                  </a:cubicBezTo>
                  <a:cubicBezTo>
                    <a:pt x="74" y="20"/>
                    <a:pt x="78" y="15"/>
                    <a:pt x="78" y="10"/>
                  </a:cubicBezTo>
                  <a:cubicBezTo>
                    <a:pt x="78" y="4"/>
                    <a:pt x="74" y="0"/>
                    <a:pt x="68" y="0"/>
                  </a:cubicBezTo>
                  <a:cubicBezTo>
                    <a:pt x="63" y="0"/>
                    <a:pt x="58" y="1"/>
                    <a:pt x="53" y="2"/>
                  </a:cubicBezTo>
                  <a:cubicBezTo>
                    <a:pt x="49" y="4"/>
                    <a:pt x="46" y="6"/>
                    <a:pt x="43" y="9"/>
                  </a:cubicBezTo>
                  <a:cubicBezTo>
                    <a:pt x="38" y="13"/>
                    <a:pt x="34" y="19"/>
                    <a:pt x="31" y="24"/>
                  </a:cubicBezTo>
                  <a:cubicBezTo>
                    <a:pt x="26" y="31"/>
                    <a:pt x="23" y="38"/>
                    <a:pt x="20" y="43"/>
                  </a:cubicBezTo>
                  <a:cubicBezTo>
                    <a:pt x="18" y="45"/>
                    <a:pt x="17" y="47"/>
                    <a:pt x="15" y="47"/>
                  </a:cubicBezTo>
                  <a:cubicBezTo>
                    <a:pt x="14" y="48"/>
                    <a:pt x="13" y="49"/>
                    <a:pt x="10" y="49"/>
                  </a:cubicBezTo>
                  <a:cubicBezTo>
                    <a:pt x="5" y="49"/>
                    <a:pt x="0" y="53"/>
                    <a:pt x="0" y="59"/>
                  </a:cubicBezTo>
                  <a:cubicBezTo>
                    <a:pt x="0" y="64"/>
                    <a:pt x="5" y="69"/>
                    <a:pt x="1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2384426" y="2771776"/>
              <a:ext cx="71438" cy="65088"/>
            </a:xfrm>
            <a:custGeom>
              <a:avLst/>
              <a:gdLst>
                <a:gd name="T0" fmla="*/ 10 w 78"/>
                <a:gd name="T1" fmla="*/ 69 h 69"/>
                <a:gd name="T2" fmla="*/ 23 w 78"/>
                <a:gd name="T3" fmla="*/ 65 h 69"/>
                <a:gd name="T4" fmla="*/ 32 w 78"/>
                <a:gd name="T5" fmla="*/ 59 h 69"/>
                <a:gd name="T6" fmla="*/ 42 w 78"/>
                <a:gd name="T7" fmla="*/ 44 h 69"/>
                <a:gd name="T8" fmla="*/ 53 w 78"/>
                <a:gd name="T9" fmla="*/ 26 h 69"/>
                <a:gd name="T10" fmla="*/ 59 w 78"/>
                <a:gd name="T11" fmla="*/ 21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2 w 78"/>
                <a:gd name="T19" fmla="*/ 2 h 69"/>
                <a:gd name="T20" fmla="*/ 42 w 78"/>
                <a:gd name="T21" fmla="*/ 9 h 69"/>
                <a:gd name="T22" fmla="*/ 30 w 78"/>
                <a:gd name="T23" fmla="*/ 24 h 69"/>
                <a:gd name="T24" fmla="*/ 19 w 78"/>
                <a:gd name="T25" fmla="*/ 43 h 69"/>
                <a:gd name="T26" fmla="*/ 14 w 78"/>
                <a:gd name="T27" fmla="*/ 47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  <a:gd name="T34" fmla="*/ 10 w 78"/>
                <a:gd name="T3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4" y="69"/>
                    <a:pt x="19" y="67"/>
                    <a:pt x="23" y="65"/>
                  </a:cubicBezTo>
                  <a:cubicBezTo>
                    <a:pt x="27" y="64"/>
                    <a:pt x="29" y="61"/>
                    <a:pt x="32" y="59"/>
                  </a:cubicBezTo>
                  <a:cubicBezTo>
                    <a:pt x="36" y="54"/>
                    <a:pt x="39" y="49"/>
                    <a:pt x="42" y="44"/>
                  </a:cubicBezTo>
                  <a:cubicBezTo>
                    <a:pt x="45" y="37"/>
                    <a:pt x="49" y="30"/>
                    <a:pt x="53" y="26"/>
                  </a:cubicBezTo>
                  <a:cubicBezTo>
                    <a:pt x="55" y="24"/>
                    <a:pt x="57" y="22"/>
                    <a:pt x="59" y="21"/>
                  </a:cubicBezTo>
                  <a:cubicBezTo>
                    <a:pt x="61" y="20"/>
                    <a:pt x="64" y="20"/>
                    <a:pt x="68" y="20"/>
                  </a:cubicBezTo>
                  <a:cubicBezTo>
                    <a:pt x="73" y="20"/>
                    <a:pt x="78" y="15"/>
                    <a:pt x="78" y="10"/>
                  </a:cubicBezTo>
                  <a:cubicBezTo>
                    <a:pt x="78" y="4"/>
                    <a:pt x="73" y="0"/>
                    <a:pt x="68" y="0"/>
                  </a:cubicBezTo>
                  <a:cubicBezTo>
                    <a:pt x="62" y="0"/>
                    <a:pt x="57" y="1"/>
                    <a:pt x="52" y="2"/>
                  </a:cubicBezTo>
                  <a:cubicBezTo>
                    <a:pt x="48" y="4"/>
                    <a:pt x="45" y="6"/>
                    <a:pt x="42" y="9"/>
                  </a:cubicBezTo>
                  <a:cubicBezTo>
                    <a:pt x="37" y="13"/>
                    <a:pt x="33" y="19"/>
                    <a:pt x="30" y="24"/>
                  </a:cubicBezTo>
                  <a:cubicBezTo>
                    <a:pt x="26" y="31"/>
                    <a:pt x="22" y="38"/>
                    <a:pt x="19" y="43"/>
                  </a:cubicBezTo>
                  <a:cubicBezTo>
                    <a:pt x="17" y="45"/>
                    <a:pt x="16" y="47"/>
                    <a:pt x="14" y="47"/>
                  </a:cubicBezTo>
                  <a:cubicBezTo>
                    <a:pt x="13" y="48"/>
                    <a:pt x="12" y="49"/>
                    <a:pt x="10" y="49"/>
                  </a:cubicBezTo>
                  <a:cubicBezTo>
                    <a:pt x="4" y="49"/>
                    <a:pt x="0" y="53"/>
                    <a:pt x="0" y="59"/>
                  </a:cubicBezTo>
                  <a:cubicBezTo>
                    <a:pt x="0" y="64"/>
                    <a:pt x="4" y="69"/>
                    <a:pt x="10" y="69"/>
                  </a:cubicBezTo>
                  <a:cubicBezTo>
                    <a:pt x="10" y="69"/>
                    <a:pt x="10" y="69"/>
                    <a:pt x="10" y="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2368551" y="1541464"/>
              <a:ext cx="73025" cy="65088"/>
            </a:xfrm>
            <a:custGeom>
              <a:avLst/>
              <a:gdLst>
                <a:gd name="T0" fmla="*/ 68 w 78"/>
                <a:gd name="T1" fmla="*/ 49 h 70"/>
                <a:gd name="T2" fmla="*/ 63 w 78"/>
                <a:gd name="T3" fmla="*/ 48 h 70"/>
                <a:gd name="T4" fmla="*/ 60 w 78"/>
                <a:gd name="T5" fmla="*/ 46 h 70"/>
                <a:gd name="T6" fmla="*/ 53 w 78"/>
                <a:gd name="T7" fmla="*/ 36 h 70"/>
                <a:gd name="T8" fmla="*/ 39 w 78"/>
                <a:gd name="T9" fmla="*/ 14 h 70"/>
                <a:gd name="T10" fmla="*/ 27 w 78"/>
                <a:gd name="T11" fmla="*/ 4 h 70"/>
                <a:gd name="T12" fmla="*/ 10 w 78"/>
                <a:gd name="T13" fmla="*/ 0 h 70"/>
                <a:gd name="T14" fmla="*/ 0 w 78"/>
                <a:gd name="T15" fmla="*/ 10 h 70"/>
                <a:gd name="T16" fmla="*/ 10 w 78"/>
                <a:gd name="T17" fmla="*/ 20 h 70"/>
                <a:gd name="T18" fmla="*/ 17 w 78"/>
                <a:gd name="T19" fmla="*/ 22 h 70"/>
                <a:gd name="T20" fmla="*/ 22 w 78"/>
                <a:gd name="T21" fmla="*/ 25 h 70"/>
                <a:gd name="T22" fmla="*/ 30 w 78"/>
                <a:gd name="T23" fmla="*/ 35 h 70"/>
                <a:gd name="T24" fmla="*/ 42 w 78"/>
                <a:gd name="T25" fmla="*/ 56 h 70"/>
                <a:gd name="T26" fmla="*/ 53 w 78"/>
                <a:gd name="T27" fmla="*/ 65 h 70"/>
                <a:gd name="T28" fmla="*/ 68 w 78"/>
                <a:gd name="T29" fmla="*/ 69 h 70"/>
                <a:gd name="T30" fmla="*/ 78 w 78"/>
                <a:gd name="T31" fmla="*/ 59 h 70"/>
                <a:gd name="T32" fmla="*/ 68 w 78"/>
                <a:gd name="T33" fmla="*/ 4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70">
                  <a:moveTo>
                    <a:pt x="68" y="49"/>
                  </a:moveTo>
                  <a:cubicBezTo>
                    <a:pt x="66" y="49"/>
                    <a:pt x="65" y="49"/>
                    <a:pt x="63" y="48"/>
                  </a:cubicBezTo>
                  <a:cubicBezTo>
                    <a:pt x="62" y="48"/>
                    <a:pt x="61" y="47"/>
                    <a:pt x="60" y="46"/>
                  </a:cubicBezTo>
                  <a:cubicBezTo>
                    <a:pt x="58" y="44"/>
                    <a:pt x="56" y="40"/>
                    <a:pt x="53" y="36"/>
                  </a:cubicBezTo>
                  <a:cubicBezTo>
                    <a:pt x="50" y="29"/>
                    <a:pt x="46" y="21"/>
                    <a:pt x="39" y="14"/>
                  </a:cubicBezTo>
                  <a:cubicBezTo>
                    <a:pt x="36" y="10"/>
                    <a:pt x="32" y="7"/>
                    <a:pt x="27" y="4"/>
                  </a:cubicBezTo>
                  <a:cubicBezTo>
                    <a:pt x="22" y="2"/>
                    <a:pt x="16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3" y="20"/>
                    <a:pt x="15" y="21"/>
                    <a:pt x="17" y="22"/>
                  </a:cubicBezTo>
                  <a:cubicBezTo>
                    <a:pt x="19" y="23"/>
                    <a:pt x="21" y="24"/>
                    <a:pt x="22" y="25"/>
                  </a:cubicBezTo>
                  <a:cubicBezTo>
                    <a:pt x="25" y="27"/>
                    <a:pt x="27" y="31"/>
                    <a:pt x="30" y="35"/>
                  </a:cubicBezTo>
                  <a:cubicBezTo>
                    <a:pt x="34" y="41"/>
                    <a:pt x="37" y="49"/>
                    <a:pt x="42" y="56"/>
                  </a:cubicBezTo>
                  <a:cubicBezTo>
                    <a:pt x="45" y="59"/>
                    <a:pt x="48" y="63"/>
                    <a:pt x="53" y="65"/>
                  </a:cubicBezTo>
                  <a:cubicBezTo>
                    <a:pt x="57" y="68"/>
                    <a:pt x="62" y="70"/>
                    <a:pt x="68" y="69"/>
                  </a:cubicBezTo>
                  <a:cubicBezTo>
                    <a:pt x="73" y="69"/>
                    <a:pt x="78" y="65"/>
                    <a:pt x="78" y="59"/>
                  </a:cubicBezTo>
                  <a:cubicBezTo>
                    <a:pt x="78" y="54"/>
                    <a:pt x="73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2476501" y="1541464"/>
              <a:ext cx="73025" cy="65088"/>
            </a:xfrm>
            <a:custGeom>
              <a:avLst/>
              <a:gdLst>
                <a:gd name="T0" fmla="*/ 68 w 78"/>
                <a:gd name="T1" fmla="*/ 49 h 70"/>
                <a:gd name="T2" fmla="*/ 64 w 78"/>
                <a:gd name="T3" fmla="*/ 48 h 70"/>
                <a:gd name="T4" fmla="*/ 60 w 78"/>
                <a:gd name="T5" fmla="*/ 46 h 70"/>
                <a:gd name="T6" fmla="*/ 54 w 78"/>
                <a:gd name="T7" fmla="*/ 36 h 70"/>
                <a:gd name="T8" fmla="*/ 40 w 78"/>
                <a:gd name="T9" fmla="*/ 14 h 70"/>
                <a:gd name="T10" fmla="*/ 27 w 78"/>
                <a:gd name="T11" fmla="*/ 4 h 70"/>
                <a:gd name="T12" fmla="*/ 10 w 78"/>
                <a:gd name="T13" fmla="*/ 0 h 70"/>
                <a:gd name="T14" fmla="*/ 0 w 78"/>
                <a:gd name="T15" fmla="*/ 10 h 70"/>
                <a:gd name="T16" fmla="*/ 10 w 78"/>
                <a:gd name="T17" fmla="*/ 20 h 70"/>
                <a:gd name="T18" fmla="*/ 18 w 78"/>
                <a:gd name="T19" fmla="*/ 22 h 70"/>
                <a:gd name="T20" fmla="*/ 23 w 78"/>
                <a:gd name="T21" fmla="*/ 25 h 70"/>
                <a:gd name="T22" fmla="*/ 30 w 78"/>
                <a:gd name="T23" fmla="*/ 35 h 70"/>
                <a:gd name="T24" fmla="*/ 43 w 78"/>
                <a:gd name="T25" fmla="*/ 56 h 70"/>
                <a:gd name="T26" fmla="*/ 53 w 78"/>
                <a:gd name="T27" fmla="*/ 65 h 70"/>
                <a:gd name="T28" fmla="*/ 68 w 78"/>
                <a:gd name="T29" fmla="*/ 69 h 70"/>
                <a:gd name="T30" fmla="*/ 78 w 78"/>
                <a:gd name="T31" fmla="*/ 59 h 70"/>
                <a:gd name="T32" fmla="*/ 68 w 78"/>
                <a:gd name="T33" fmla="*/ 4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70">
                  <a:moveTo>
                    <a:pt x="68" y="49"/>
                  </a:moveTo>
                  <a:cubicBezTo>
                    <a:pt x="66" y="49"/>
                    <a:pt x="65" y="49"/>
                    <a:pt x="64" y="48"/>
                  </a:cubicBezTo>
                  <a:cubicBezTo>
                    <a:pt x="63" y="48"/>
                    <a:pt x="62" y="47"/>
                    <a:pt x="60" y="46"/>
                  </a:cubicBezTo>
                  <a:cubicBezTo>
                    <a:pt x="58" y="44"/>
                    <a:pt x="56" y="40"/>
                    <a:pt x="54" y="36"/>
                  </a:cubicBezTo>
                  <a:cubicBezTo>
                    <a:pt x="50" y="29"/>
                    <a:pt x="46" y="21"/>
                    <a:pt x="40" y="14"/>
                  </a:cubicBezTo>
                  <a:cubicBezTo>
                    <a:pt x="36" y="10"/>
                    <a:pt x="32" y="7"/>
                    <a:pt x="27" y="4"/>
                  </a:cubicBezTo>
                  <a:cubicBezTo>
                    <a:pt x="22" y="2"/>
                    <a:pt x="16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3" y="20"/>
                    <a:pt x="16" y="21"/>
                    <a:pt x="18" y="22"/>
                  </a:cubicBezTo>
                  <a:cubicBezTo>
                    <a:pt x="19" y="23"/>
                    <a:pt x="21" y="24"/>
                    <a:pt x="23" y="25"/>
                  </a:cubicBezTo>
                  <a:cubicBezTo>
                    <a:pt x="25" y="27"/>
                    <a:pt x="28" y="31"/>
                    <a:pt x="30" y="35"/>
                  </a:cubicBezTo>
                  <a:cubicBezTo>
                    <a:pt x="34" y="41"/>
                    <a:pt x="37" y="49"/>
                    <a:pt x="43" y="56"/>
                  </a:cubicBezTo>
                  <a:cubicBezTo>
                    <a:pt x="45" y="59"/>
                    <a:pt x="48" y="63"/>
                    <a:pt x="53" y="65"/>
                  </a:cubicBezTo>
                  <a:cubicBezTo>
                    <a:pt x="57" y="68"/>
                    <a:pt x="62" y="70"/>
                    <a:pt x="68" y="69"/>
                  </a:cubicBezTo>
                  <a:cubicBezTo>
                    <a:pt x="74" y="69"/>
                    <a:pt x="78" y="65"/>
                    <a:pt x="78" y="59"/>
                  </a:cubicBezTo>
                  <a:cubicBezTo>
                    <a:pt x="78" y="54"/>
                    <a:pt x="74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2422526" y="1541464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3 w 78"/>
                <a:gd name="T3" fmla="*/ 66 h 69"/>
                <a:gd name="T4" fmla="*/ 32 w 78"/>
                <a:gd name="T5" fmla="*/ 59 h 69"/>
                <a:gd name="T6" fmla="*/ 42 w 78"/>
                <a:gd name="T7" fmla="*/ 45 h 69"/>
                <a:gd name="T8" fmla="*/ 53 w 78"/>
                <a:gd name="T9" fmla="*/ 27 h 69"/>
                <a:gd name="T10" fmla="*/ 59 w 78"/>
                <a:gd name="T11" fmla="*/ 22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2 w 78"/>
                <a:gd name="T21" fmla="*/ 10 h 69"/>
                <a:gd name="T22" fmla="*/ 31 w 78"/>
                <a:gd name="T23" fmla="*/ 24 h 69"/>
                <a:gd name="T24" fmla="*/ 19 w 78"/>
                <a:gd name="T25" fmla="*/ 44 h 69"/>
                <a:gd name="T26" fmla="*/ 15 w 78"/>
                <a:gd name="T27" fmla="*/ 48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19" y="68"/>
                    <a:pt x="23" y="66"/>
                  </a:cubicBezTo>
                  <a:cubicBezTo>
                    <a:pt x="27" y="64"/>
                    <a:pt x="30" y="62"/>
                    <a:pt x="32" y="59"/>
                  </a:cubicBezTo>
                  <a:cubicBezTo>
                    <a:pt x="36" y="55"/>
                    <a:pt x="39" y="50"/>
                    <a:pt x="42" y="45"/>
                  </a:cubicBezTo>
                  <a:cubicBezTo>
                    <a:pt x="46" y="38"/>
                    <a:pt x="49" y="31"/>
                    <a:pt x="53" y="27"/>
                  </a:cubicBezTo>
                  <a:cubicBezTo>
                    <a:pt x="55" y="25"/>
                    <a:pt x="57" y="23"/>
                    <a:pt x="59" y="22"/>
                  </a:cubicBezTo>
                  <a:cubicBezTo>
                    <a:pt x="62" y="21"/>
                    <a:pt x="64" y="20"/>
                    <a:pt x="68" y="20"/>
                  </a:cubicBezTo>
                  <a:cubicBezTo>
                    <a:pt x="73" y="20"/>
                    <a:pt x="78" y="16"/>
                    <a:pt x="78" y="10"/>
                  </a:cubicBezTo>
                  <a:cubicBezTo>
                    <a:pt x="78" y="5"/>
                    <a:pt x="73" y="0"/>
                    <a:pt x="68" y="0"/>
                  </a:cubicBezTo>
                  <a:cubicBezTo>
                    <a:pt x="62" y="0"/>
                    <a:pt x="57" y="1"/>
                    <a:pt x="53" y="3"/>
                  </a:cubicBezTo>
                  <a:cubicBezTo>
                    <a:pt x="49" y="5"/>
                    <a:pt x="45" y="7"/>
                    <a:pt x="42" y="10"/>
                  </a:cubicBezTo>
                  <a:cubicBezTo>
                    <a:pt x="37" y="14"/>
                    <a:pt x="34" y="19"/>
                    <a:pt x="31" y="24"/>
                  </a:cubicBezTo>
                  <a:cubicBezTo>
                    <a:pt x="26" y="32"/>
                    <a:pt x="23" y="39"/>
                    <a:pt x="19" y="44"/>
                  </a:cubicBezTo>
                  <a:cubicBezTo>
                    <a:pt x="18" y="46"/>
                    <a:pt x="16" y="47"/>
                    <a:pt x="15" y="48"/>
                  </a:cubicBezTo>
                  <a:cubicBezTo>
                    <a:pt x="13" y="49"/>
                    <a:pt x="12" y="49"/>
                    <a:pt x="10" y="49"/>
                  </a:cubicBezTo>
                  <a:cubicBezTo>
                    <a:pt x="4" y="49"/>
                    <a:pt x="0" y="54"/>
                    <a:pt x="0" y="59"/>
                  </a:cubicBezTo>
                  <a:cubicBezTo>
                    <a:pt x="0" y="65"/>
                    <a:pt x="4" y="69"/>
                    <a:pt x="1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2532063" y="1541464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4 w 78"/>
                <a:gd name="T3" fmla="*/ 66 h 69"/>
                <a:gd name="T4" fmla="*/ 32 w 78"/>
                <a:gd name="T5" fmla="*/ 59 h 69"/>
                <a:gd name="T6" fmla="*/ 42 w 78"/>
                <a:gd name="T7" fmla="*/ 45 h 69"/>
                <a:gd name="T8" fmla="*/ 53 w 78"/>
                <a:gd name="T9" fmla="*/ 27 h 69"/>
                <a:gd name="T10" fmla="*/ 60 w 78"/>
                <a:gd name="T11" fmla="*/ 22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3 w 78"/>
                <a:gd name="T21" fmla="*/ 10 h 69"/>
                <a:gd name="T22" fmla="*/ 31 w 78"/>
                <a:gd name="T23" fmla="*/ 24 h 69"/>
                <a:gd name="T24" fmla="*/ 20 w 78"/>
                <a:gd name="T25" fmla="*/ 44 h 69"/>
                <a:gd name="T26" fmla="*/ 15 w 78"/>
                <a:gd name="T27" fmla="*/ 48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20" y="68"/>
                    <a:pt x="24" y="66"/>
                  </a:cubicBezTo>
                  <a:cubicBezTo>
                    <a:pt x="27" y="64"/>
                    <a:pt x="30" y="62"/>
                    <a:pt x="32" y="59"/>
                  </a:cubicBezTo>
                  <a:cubicBezTo>
                    <a:pt x="37" y="55"/>
                    <a:pt x="39" y="50"/>
                    <a:pt x="42" y="45"/>
                  </a:cubicBezTo>
                  <a:cubicBezTo>
                    <a:pt x="46" y="38"/>
                    <a:pt x="50" y="31"/>
                    <a:pt x="53" y="27"/>
                  </a:cubicBezTo>
                  <a:cubicBezTo>
                    <a:pt x="55" y="25"/>
                    <a:pt x="57" y="23"/>
                    <a:pt x="60" y="22"/>
                  </a:cubicBezTo>
                  <a:cubicBezTo>
                    <a:pt x="62" y="21"/>
                    <a:pt x="65" y="20"/>
                    <a:pt x="68" y="20"/>
                  </a:cubicBezTo>
                  <a:cubicBezTo>
                    <a:pt x="74" y="20"/>
                    <a:pt x="78" y="16"/>
                    <a:pt x="78" y="10"/>
                  </a:cubicBezTo>
                  <a:cubicBezTo>
                    <a:pt x="78" y="5"/>
                    <a:pt x="74" y="0"/>
                    <a:pt x="68" y="0"/>
                  </a:cubicBezTo>
                  <a:cubicBezTo>
                    <a:pt x="63" y="0"/>
                    <a:pt x="58" y="1"/>
                    <a:pt x="53" y="3"/>
                  </a:cubicBezTo>
                  <a:cubicBezTo>
                    <a:pt x="49" y="5"/>
                    <a:pt x="46" y="7"/>
                    <a:pt x="43" y="10"/>
                  </a:cubicBezTo>
                  <a:cubicBezTo>
                    <a:pt x="37" y="14"/>
                    <a:pt x="34" y="19"/>
                    <a:pt x="31" y="24"/>
                  </a:cubicBezTo>
                  <a:cubicBezTo>
                    <a:pt x="26" y="32"/>
                    <a:pt x="23" y="39"/>
                    <a:pt x="20" y="44"/>
                  </a:cubicBezTo>
                  <a:cubicBezTo>
                    <a:pt x="18" y="46"/>
                    <a:pt x="16" y="47"/>
                    <a:pt x="15" y="48"/>
                  </a:cubicBezTo>
                  <a:cubicBezTo>
                    <a:pt x="14" y="49"/>
                    <a:pt x="12" y="49"/>
                    <a:pt x="10" y="49"/>
                  </a:cubicBezTo>
                  <a:cubicBezTo>
                    <a:pt x="5" y="49"/>
                    <a:pt x="0" y="54"/>
                    <a:pt x="0" y="59"/>
                  </a:cubicBezTo>
                  <a:cubicBezTo>
                    <a:pt x="0" y="65"/>
                    <a:pt x="5" y="69"/>
                    <a:pt x="10" y="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auto">
            <a:xfrm>
              <a:off x="855663" y="1485901"/>
              <a:ext cx="73025" cy="65088"/>
            </a:xfrm>
            <a:custGeom>
              <a:avLst/>
              <a:gdLst>
                <a:gd name="T0" fmla="*/ 68 w 78"/>
                <a:gd name="T1" fmla="*/ 49 h 69"/>
                <a:gd name="T2" fmla="*/ 63 w 78"/>
                <a:gd name="T3" fmla="*/ 48 h 69"/>
                <a:gd name="T4" fmla="*/ 60 w 78"/>
                <a:gd name="T5" fmla="*/ 46 h 69"/>
                <a:gd name="T6" fmla="*/ 53 w 78"/>
                <a:gd name="T7" fmla="*/ 35 h 69"/>
                <a:gd name="T8" fmla="*/ 39 w 78"/>
                <a:gd name="T9" fmla="*/ 13 h 69"/>
                <a:gd name="T10" fmla="*/ 27 w 78"/>
                <a:gd name="T11" fmla="*/ 4 h 69"/>
                <a:gd name="T12" fmla="*/ 10 w 78"/>
                <a:gd name="T13" fmla="*/ 0 h 69"/>
                <a:gd name="T14" fmla="*/ 0 w 78"/>
                <a:gd name="T15" fmla="*/ 10 h 69"/>
                <a:gd name="T16" fmla="*/ 10 w 78"/>
                <a:gd name="T17" fmla="*/ 20 h 69"/>
                <a:gd name="T18" fmla="*/ 17 w 78"/>
                <a:gd name="T19" fmla="*/ 22 h 69"/>
                <a:gd name="T20" fmla="*/ 22 w 78"/>
                <a:gd name="T21" fmla="*/ 25 h 69"/>
                <a:gd name="T22" fmla="*/ 30 w 78"/>
                <a:gd name="T23" fmla="*/ 34 h 69"/>
                <a:gd name="T24" fmla="*/ 42 w 78"/>
                <a:gd name="T25" fmla="*/ 55 h 69"/>
                <a:gd name="T26" fmla="*/ 52 w 78"/>
                <a:gd name="T27" fmla="*/ 65 h 69"/>
                <a:gd name="T28" fmla="*/ 68 w 78"/>
                <a:gd name="T29" fmla="*/ 69 h 69"/>
                <a:gd name="T30" fmla="*/ 78 w 78"/>
                <a:gd name="T31" fmla="*/ 59 h 69"/>
                <a:gd name="T32" fmla="*/ 68 w 78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68" y="49"/>
                  </a:moveTo>
                  <a:cubicBezTo>
                    <a:pt x="66" y="49"/>
                    <a:pt x="65" y="49"/>
                    <a:pt x="63" y="48"/>
                  </a:cubicBezTo>
                  <a:cubicBezTo>
                    <a:pt x="62" y="48"/>
                    <a:pt x="61" y="47"/>
                    <a:pt x="60" y="46"/>
                  </a:cubicBezTo>
                  <a:cubicBezTo>
                    <a:pt x="58" y="43"/>
                    <a:pt x="56" y="40"/>
                    <a:pt x="53" y="35"/>
                  </a:cubicBezTo>
                  <a:cubicBezTo>
                    <a:pt x="50" y="29"/>
                    <a:pt x="46" y="21"/>
                    <a:pt x="39" y="13"/>
                  </a:cubicBezTo>
                  <a:cubicBezTo>
                    <a:pt x="36" y="10"/>
                    <a:pt x="32" y="6"/>
                    <a:pt x="27" y="4"/>
                  </a:cubicBezTo>
                  <a:cubicBezTo>
                    <a:pt x="22" y="2"/>
                    <a:pt x="16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3" y="20"/>
                    <a:pt x="15" y="21"/>
                    <a:pt x="17" y="22"/>
                  </a:cubicBezTo>
                  <a:cubicBezTo>
                    <a:pt x="19" y="22"/>
                    <a:pt x="21" y="23"/>
                    <a:pt x="22" y="25"/>
                  </a:cubicBezTo>
                  <a:cubicBezTo>
                    <a:pt x="25" y="27"/>
                    <a:pt x="27" y="30"/>
                    <a:pt x="30" y="34"/>
                  </a:cubicBezTo>
                  <a:cubicBezTo>
                    <a:pt x="34" y="41"/>
                    <a:pt x="37" y="48"/>
                    <a:pt x="42" y="55"/>
                  </a:cubicBezTo>
                  <a:cubicBezTo>
                    <a:pt x="45" y="59"/>
                    <a:pt x="48" y="62"/>
                    <a:pt x="52" y="65"/>
                  </a:cubicBezTo>
                  <a:cubicBezTo>
                    <a:pt x="57" y="68"/>
                    <a:pt x="62" y="69"/>
                    <a:pt x="68" y="69"/>
                  </a:cubicBezTo>
                  <a:cubicBezTo>
                    <a:pt x="73" y="69"/>
                    <a:pt x="78" y="65"/>
                    <a:pt x="78" y="59"/>
                  </a:cubicBezTo>
                  <a:cubicBezTo>
                    <a:pt x="78" y="54"/>
                    <a:pt x="73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965201" y="1485901"/>
              <a:ext cx="73025" cy="65088"/>
            </a:xfrm>
            <a:custGeom>
              <a:avLst/>
              <a:gdLst>
                <a:gd name="T0" fmla="*/ 68 w 78"/>
                <a:gd name="T1" fmla="*/ 49 h 69"/>
                <a:gd name="T2" fmla="*/ 64 w 78"/>
                <a:gd name="T3" fmla="*/ 48 h 69"/>
                <a:gd name="T4" fmla="*/ 60 w 78"/>
                <a:gd name="T5" fmla="*/ 46 h 69"/>
                <a:gd name="T6" fmla="*/ 53 w 78"/>
                <a:gd name="T7" fmla="*/ 35 h 69"/>
                <a:gd name="T8" fmla="*/ 39 w 78"/>
                <a:gd name="T9" fmla="*/ 13 h 69"/>
                <a:gd name="T10" fmla="*/ 27 w 78"/>
                <a:gd name="T11" fmla="*/ 4 h 69"/>
                <a:gd name="T12" fmla="*/ 10 w 78"/>
                <a:gd name="T13" fmla="*/ 0 h 69"/>
                <a:gd name="T14" fmla="*/ 0 w 78"/>
                <a:gd name="T15" fmla="*/ 10 h 69"/>
                <a:gd name="T16" fmla="*/ 10 w 78"/>
                <a:gd name="T17" fmla="*/ 20 h 69"/>
                <a:gd name="T18" fmla="*/ 18 w 78"/>
                <a:gd name="T19" fmla="*/ 22 h 69"/>
                <a:gd name="T20" fmla="*/ 22 w 78"/>
                <a:gd name="T21" fmla="*/ 25 h 69"/>
                <a:gd name="T22" fmla="*/ 30 w 78"/>
                <a:gd name="T23" fmla="*/ 34 h 69"/>
                <a:gd name="T24" fmla="*/ 42 w 78"/>
                <a:gd name="T25" fmla="*/ 55 h 69"/>
                <a:gd name="T26" fmla="*/ 53 w 78"/>
                <a:gd name="T27" fmla="*/ 65 h 69"/>
                <a:gd name="T28" fmla="*/ 68 w 78"/>
                <a:gd name="T29" fmla="*/ 69 h 69"/>
                <a:gd name="T30" fmla="*/ 78 w 78"/>
                <a:gd name="T31" fmla="*/ 59 h 69"/>
                <a:gd name="T32" fmla="*/ 68 w 78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68" y="49"/>
                  </a:moveTo>
                  <a:cubicBezTo>
                    <a:pt x="66" y="49"/>
                    <a:pt x="65" y="49"/>
                    <a:pt x="64" y="48"/>
                  </a:cubicBezTo>
                  <a:cubicBezTo>
                    <a:pt x="63" y="48"/>
                    <a:pt x="61" y="47"/>
                    <a:pt x="60" y="46"/>
                  </a:cubicBezTo>
                  <a:cubicBezTo>
                    <a:pt x="58" y="43"/>
                    <a:pt x="56" y="40"/>
                    <a:pt x="53" y="35"/>
                  </a:cubicBezTo>
                  <a:cubicBezTo>
                    <a:pt x="50" y="29"/>
                    <a:pt x="46" y="21"/>
                    <a:pt x="39" y="13"/>
                  </a:cubicBezTo>
                  <a:cubicBezTo>
                    <a:pt x="36" y="10"/>
                    <a:pt x="32" y="6"/>
                    <a:pt x="27" y="4"/>
                  </a:cubicBezTo>
                  <a:cubicBezTo>
                    <a:pt x="22" y="2"/>
                    <a:pt x="16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3" y="20"/>
                    <a:pt x="16" y="21"/>
                    <a:pt x="18" y="22"/>
                  </a:cubicBezTo>
                  <a:cubicBezTo>
                    <a:pt x="19" y="22"/>
                    <a:pt x="21" y="23"/>
                    <a:pt x="22" y="25"/>
                  </a:cubicBezTo>
                  <a:cubicBezTo>
                    <a:pt x="25" y="27"/>
                    <a:pt x="28" y="30"/>
                    <a:pt x="30" y="34"/>
                  </a:cubicBezTo>
                  <a:cubicBezTo>
                    <a:pt x="34" y="41"/>
                    <a:pt x="37" y="48"/>
                    <a:pt x="42" y="55"/>
                  </a:cubicBezTo>
                  <a:cubicBezTo>
                    <a:pt x="45" y="59"/>
                    <a:pt x="48" y="62"/>
                    <a:pt x="53" y="65"/>
                  </a:cubicBezTo>
                  <a:cubicBezTo>
                    <a:pt x="57" y="68"/>
                    <a:pt x="62" y="69"/>
                    <a:pt x="68" y="69"/>
                  </a:cubicBezTo>
                  <a:cubicBezTo>
                    <a:pt x="73" y="69"/>
                    <a:pt x="78" y="65"/>
                    <a:pt x="78" y="59"/>
                  </a:cubicBezTo>
                  <a:cubicBezTo>
                    <a:pt x="78" y="54"/>
                    <a:pt x="73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909638" y="1485901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3 w 78"/>
                <a:gd name="T3" fmla="*/ 66 h 69"/>
                <a:gd name="T4" fmla="*/ 32 w 78"/>
                <a:gd name="T5" fmla="*/ 59 h 69"/>
                <a:gd name="T6" fmla="*/ 42 w 78"/>
                <a:gd name="T7" fmla="*/ 45 h 69"/>
                <a:gd name="T8" fmla="*/ 53 w 78"/>
                <a:gd name="T9" fmla="*/ 27 h 69"/>
                <a:gd name="T10" fmla="*/ 59 w 78"/>
                <a:gd name="T11" fmla="*/ 22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2 w 78"/>
                <a:gd name="T21" fmla="*/ 9 h 69"/>
                <a:gd name="T22" fmla="*/ 30 w 78"/>
                <a:gd name="T23" fmla="*/ 24 h 69"/>
                <a:gd name="T24" fmla="*/ 19 w 78"/>
                <a:gd name="T25" fmla="*/ 43 h 69"/>
                <a:gd name="T26" fmla="*/ 15 w 78"/>
                <a:gd name="T27" fmla="*/ 48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19" y="68"/>
                    <a:pt x="23" y="66"/>
                  </a:cubicBezTo>
                  <a:cubicBezTo>
                    <a:pt x="27" y="64"/>
                    <a:pt x="30" y="62"/>
                    <a:pt x="32" y="59"/>
                  </a:cubicBezTo>
                  <a:cubicBezTo>
                    <a:pt x="36" y="55"/>
                    <a:pt x="39" y="50"/>
                    <a:pt x="42" y="45"/>
                  </a:cubicBezTo>
                  <a:cubicBezTo>
                    <a:pt x="46" y="38"/>
                    <a:pt x="49" y="31"/>
                    <a:pt x="53" y="27"/>
                  </a:cubicBezTo>
                  <a:cubicBezTo>
                    <a:pt x="55" y="25"/>
                    <a:pt x="57" y="23"/>
                    <a:pt x="59" y="22"/>
                  </a:cubicBezTo>
                  <a:cubicBezTo>
                    <a:pt x="61" y="21"/>
                    <a:pt x="64" y="20"/>
                    <a:pt x="68" y="20"/>
                  </a:cubicBezTo>
                  <a:cubicBezTo>
                    <a:pt x="73" y="20"/>
                    <a:pt x="78" y="16"/>
                    <a:pt x="78" y="10"/>
                  </a:cubicBezTo>
                  <a:cubicBezTo>
                    <a:pt x="78" y="5"/>
                    <a:pt x="73" y="0"/>
                    <a:pt x="68" y="0"/>
                  </a:cubicBezTo>
                  <a:cubicBezTo>
                    <a:pt x="62" y="0"/>
                    <a:pt x="57" y="1"/>
                    <a:pt x="53" y="3"/>
                  </a:cubicBezTo>
                  <a:cubicBezTo>
                    <a:pt x="49" y="5"/>
                    <a:pt x="45" y="7"/>
                    <a:pt x="42" y="9"/>
                  </a:cubicBezTo>
                  <a:cubicBezTo>
                    <a:pt x="37" y="14"/>
                    <a:pt x="33" y="19"/>
                    <a:pt x="30" y="24"/>
                  </a:cubicBezTo>
                  <a:cubicBezTo>
                    <a:pt x="26" y="32"/>
                    <a:pt x="23" y="39"/>
                    <a:pt x="19" y="43"/>
                  </a:cubicBezTo>
                  <a:cubicBezTo>
                    <a:pt x="18" y="46"/>
                    <a:pt x="16" y="47"/>
                    <a:pt x="15" y="48"/>
                  </a:cubicBezTo>
                  <a:cubicBezTo>
                    <a:pt x="13" y="49"/>
                    <a:pt x="12" y="49"/>
                    <a:pt x="10" y="49"/>
                  </a:cubicBezTo>
                  <a:cubicBezTo>
                    <a:pt x="4" y="49"/>
                    <a:pt x="0" y="54"/>
                    <a:pt x="0" y="59"/>
                  </a:cubicBezTo>
                  <a:cubicBezTo>
                    <a:pt x="0" y="65"/>
                    <a:pt x="4" y="69"/>
                    <a:pt x="1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1019176" y="1485901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4 w 78"/>
                <a:gd name="T3" fmla="*/ 66 h 69"/>
                <a:gd name="T4" fmla="*/ 32 w 78"/>
                <a:gd name="T5" fmla="*/ 59 h 69"/>
                <a:gd name="T6" fmla="*/ 42 w 78"/>
                <a:gd name="T7" fmla="*/ 45 h 69"/>
                <a:gd name="T8" fmla="*/ 53 w 78"/>
                <a:gd name="T9" fmla="*/ 27 h 69"/>
                <a:gd name="T10" fmla="*/ 59 w 78"/>
                <a:gd name="T11" fmla="*/ 22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2 w 78"/>
                <a:gd name="T21" fmla="*/ 9 h 69"/>
                <a:gd name="T22" fmla="*/ 31 w 78"/>
                <a:gd name="T23" fmla="*/ 24 h 69"/>
                <a:gd name="T24" fmla="*/ 19 w 78"/>
                <a:gd name="T25" fmla="*/ 43 h 69"/>
                <a:gd name="T26" fmla="*/ 15 w 78"/>
                <a:gd name="T27" fmla="*/ 48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20" y="68"/>
                    <a:pt x="24" y="66"/>
                  </a:cubicBezTo>
                  <a:cubicBezTo>
                    <a:pt x="27" y="64"/>
                    <a:pt x="30" y="62"/>
                    <a:pt x="32" y="59"/>
                  </a:cubicBezTo>
                  <a:cubicBezTo>
                    <a:pt x="36" y="55"/>
                    <a:pt x="39" y="50"/>
                    <a:pt x="42" y="45"/>
                  </a:cubicBezTo>
                  <a:cubicBezTo>
                    <a:pt x="46" y="38"/>
                    <a:pt x="49" y="31"/>
                    <a:pt x="53" y="27"/>
                  </a:cubicBezTo>
                  <a:cubicBezTo>
                    <a:pt x="55" y="25"/>
                    <a:pt x="57" y="23"/>
                    <a:pt x="59" y="22"/>
                  </a:cubicBezTo>
                  <a:cubicBezTo>
                    <a:pt x="62" y="21"/>
                    <a:pt x="64" y="20"/>
                    <a:pt x="68" y="20"/>
                  </a:cubicBezTo>
                  <a:cubicBezTo>
                    <a:pt x="74" y="20"/>
                    <a:pt x="78" y="16"/>
                    <a:pt x="78" y="10"/>
                  </a:cubicBezTo>
                  <a:cubicBezTo>
                    <a:pt x="78" y="5"/>
                    <a:pt x="74" y="0"/>
                    <a:pt x="68" y="0"/>
                  </a:cubicBezTo>
                  <a:cubicBezTo>
                    <a:pt x="63" y="0"/>
                    <a:pt x="57" y="1"/>
                    <a:pt x="53" y="3"/>
                  </a:cubicBezTo>
                  <a:cubicBezTo>
                    <a:pt x="49" y="5"/>
                    <a:pt x="45" y="7"/>
                    <a:pt x="42" y="9"/>
                  </a:cubicBezTo>
                  <a:cubicBezTo>
                    <a:pt x="37" y="14"/>
                    <a:pt x="34" y="19"/>
                    <a:pt x="31" y="24"/>
                  </a:cubicBezTo>
                  <a:cubicBezTo>
                    <a:pt x="26" y="32"/>
                    <a:pt x="23" y="39"/>
                    <a:pt x="19" y="43"/>
                  </a:cubicBezTo>
                  <a:cubicBezTo>
                    <a:pt x="18" y="46"/>
                    <a:pt x="16" y="47"/>
                    <a:pt x="15" y="48"/>
                  </a:cubicBezTo>
                  <a:cubicBezTo>
                    <a:pt x="13" y="49"/>
                    <a:pt x="12" y="49"/>
                    <a:pt x="10" y="49"/>
                  </a:cubicBezTo>
                  <a:cubicBezTo>
                    <a:pt x="4" y="49"/>
                    <a:pt x="0" y="54"/>
                    <a:pt x="0" y="59"/>
                  </a:cubicBezTo>
                  <a:cubicBezTo>
                    <a:pt x="0" y="65"/>
                    <a:pt x="4" y="69"/>
                    <a:pt x="10" y="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1928813" y="919164"/>
              <a:ext cx="63500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5 w 69"/>
                <a:gd name="T5" fmla="*/ 18 h 78"/>
                <a:gd name="T6" fmla="*/ 35 w 69"/>
                <a:gd name="T7" fmla="*/ 25 h 78"/>
                <a:gd name="T8" fmla="*/ 13 w 69"/>
                <a:gd name="T9" fmla="*/ 39 h 78"/>
                <a:gd name="T10" fmla="*/ 3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0 h 78"/>
                <a:gd name="T20" fmla="*/ 24 w 69"/>
                <a:gd name="T21" fmla="*/ 56 h 78"/>
                <a:gd name="T22" fmla="*/ 34 w 69"/>
                <a:gd name="T23" fmla="*/ 48 h 78"/>
                <a:gd name="T24" fmla="*/ 55 w 69"/>
                <a:gd name="T25" fmla="*/ 36 h 78"/>
                <a:gd name="T26" fmla="*/ 64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8" y="13"/>
                    <a:pt x="48" y="14"/>
                  </a:cubicBezTo>
                  <a:cubicBezTo>
                    <a:pt x="47" y="15"/>
                    <a:pt x="46" y="17"/>
                    <a:pt x="45" y="18"/>
                  </a:cubicBezTo>
                  <a:cubicBezTo>
                    <a:pt x="43" y="20"/>
                    <a:pt x="39" y="22"/>
                    <a:pt x="35" y="25"/>
                  </a:cubicBezTo>
                  <a:cubicBezTo>
                    <a:pt x="28" y="28"/>
                    <a:pt x="20" y="32"/>
                    <a:pt x="13" y="39"/>
                  </a:cubicBezTo>
                  <a:cubicBezTo>
                    <a:pt x="9" y="42"/>
                    <a:pt x="6" y="46"/>
                    <a:pt x="3" y="51"/>
                  </a:cubicBezTo>
                  <a:cubicBezTo>
                    <a:pt x="1" y="56"/>
                    <a:pt x="0" y="62"/>
                    <a:pt x="0" y="68"/>
                  </a:cubicBezTo>
                  <a:cubicBezTo>
                    <a:pt x="0" y="74"/>
                    <a:pt x="4" y="78"/>
                    <a:pt x="10" y="78"/>
                  </a:cubicBezTo>
                  <a:cubicBezTo>
                    <a:pt x="15" y="78"/>
                    <a:pt x="20" y="74"/>
                    <a:pt x="20" y="68"/>
                  </a:cubicBezTo>
                  <a:cubicBezTo>
                    <a:pt x="20" y="65"/>
                    <a:pt x="20" y="62"/>
                    <a:pt x="21" y="60"/>
                  </a:cubicBezTo>
                  <a:cubicBezTo>
                    <a:pt x="22" y="59"/>
                    <a:pt x="23" y="57"/>
                    <a:pt x="24" y="56"/>
                  </a:cubicBezTo>
                  <a:cubicBezTo>
                    <a:pt x="26" y="53"/>
                    <a:pt x="30" y="50"/>
                    <a:pt x="34" y="48"/>
                  </a:cubicBezTo>
                  <a:cubicBezTo>
                    <a:pt x="40" y="44"/>
                    <a:pt x="48" y="41"/>
                    <a:pt x="55" y="36"/>
                  </a:cubicBezTo>
                  <a:cubicBezTo>
                    <a:pt x="58" y="33"/>
                    <a:pt x="62" y="30"/>
                    <a:pt x="64" y="25"/>
                  </a:cubicBezTo>
                  <a:cubicBezTo>
                    <a:pt x="67" y="21"/>
                    <a:pt x="69" y="16"/>
                    <a:pt x="69" y="10"/>
                  </a:cubicBezTo>
                  <a:cubicBezTo>
                    <a:pt x="69" y="4"/>
                    <a:pt x="64" y="0"/>
                    <a:pt x="59" y="0"/>
                  </a:cubicBezTo>
                  <a:cubicBezTo>
                    <a:pt x="53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2"/>
            <p:cNvSpPr>
              <a:spLocks/>
            </p:cNvSpPr>
            <p:nvPr/>
          </p:nvSpPr>
          <p:spPr bwMode="auto">
            <a:xfrm>
              <a:off x="1928813" y="811214"/>
              <a:ext cx="63500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5 w 69"/>
                <a:gd name="T5" fmla="*/ 17 h 78"/>
                <a:gd name="T6" fmla="*/ 35 w 69"/>
                <a:gd name="T7" fmla="*/ 24 h 78"/>
                <a:gd name="T8" fmla="*/ 13 w 69"/>
                <a:gd name="T9" fmla="*/ 38 h 78"/>
                <a:gd name="T10" fmla="*/ 3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0 h 78"/>
                <a:gd name="T20" fmla="*/ 24 w 69"/>
                <a:gd name="T21" fmla="*/ 55 h 78"/>
                <a:gd name="T22" fmla="*/ 34 w 69"/>
                <a:gd name="T23" fmla="*/ 48 h 78"/>
                <a:gd name="T24" fmla="*/ 55 w 69"/>
                <a:gd name="T25" fmla="*/ 35 h 78"/>
                <a:gd name="T26" fmla="*/ 64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8" y="13"/>
                    <a:pt x="48" y="14"/>
                  </a:cubicBezTo>
                  <a:cubicBezTo>
                    <a:pt x="47" y="15"/>
                    <a:pt x="46" y="16"/>
                    <a:pt x="45" y="17"/>
                  </a:cubicBezTo>
                  <a:cubicBezTo>
                    <a:pt x="43" y="20"/>
                    <a:pt x="39" y="22"/>
                    <a:pt x="35" y="24"/>
                  </a:cubicBezTo>
                  <a:cubicBezTo>
                    <a:pt x="28" y="28"/>
                    <a:pt x="20" y="32"/>
                    <a:pt x="13" y="38"/>
                  </a:cubicBezTo>
                  <a:cubicBezTo>
                    <a:pt x="9" y="42"/>
                    <a:pt x="6" y="46"/>
                    <a:pt x="3" y="51"/>
                  </a:cubicBezTo>
                  <a:cubicBezTo>
                    <a:pt x="1" y="56"/>
                    <a:pt x="0" y="61"/>
                    <a:pt x="0" y="68"/>
                  </a:cubicBezTo>
                  <a:cubicBezTo>
                    <a:pt x="0" y="73"/>
                    <a:pt x="4" y="78"/>
                    <a:pt x="10" y="78"/>
                  </a:cubicBezTo>
                  <a:cubicBezTo>
                    <a:pt x="15" y="78"/>
                    <a:pt x="20" y="73"/>
                    <a:pt x="20" y="68"/>
                  </a:cubicBezTo>
                  <a:cubicBezTo>
                    <a:pt x="20" y="65"/>
                    <a:pt x="20" y="62"/>
                    <a:pt x="21" y="60"/>
                  </a:cubicBezTo>
                  <a:cubicBezTo>
                    <a:pt x="22" y="58"/>
                    <a:pt x="23" y="57"/>
                    <a:pt x="24" y="55"/>
                  </a:cubicBezTo>
                  <a:cubicBezTo>
                    <a:pt x="26" y="53"/>
                    <a:pt x="30" y="50"/>
                    <a:pt x="34" y="48"/>
                  </a:cubicBezTo>
                  <a:cubicBezTo>
                    <a:pt x="40" y="44"/>
                    <a:pt x="48" y="40"/>
                    <a:pt x="55" y="35"/>
                  </a:cubicBezTo>
                  <a:cubicBezTo>
                    <a:pt x="58" y="33"/>
                    <a:pt x="62" y="29"/>
                    <a:pt x="64" y="25"/>
                  </a:cubicBezTo>
                  <a:cubicBezTo>
                    <a:pt x="67" y="21"/>
                    <a:pt x="69" y="15"/>
                    <a:pt x="69" y="10"/>
                  </a:cubicBezTo>
                  <a:cubicBezTo>
                    <a:pt x="69" y="4"/>
                    <a:pt x="64" y="0"/>
                    <a:pt x="59" y="0"/>
                  </a:cubicBezTo>
                  <a:cubicBezTo>
                    <a:pt x="53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1928813" y="865189"/>
              <a:ext cx="63500" cy="73025"/>
            </a:xfrm>
            <a:custGeom>
              <a:avLst/>
              <a:gdLst>
                <a:gd name="T0" fmla="*/ 69 w 69"/>
                <a:gd name="T1" fmla="*/ 68 h 78"/>
                <a:gd name="T2" fmla="*/ 65 w 69"/>
                <a:gd name="T3" fmla="*/ 54 h 78"/>
                <a:gd name="T4" fmla="*/ 59 w 69"/>
                <a:gd name="T5" fmla="*/ 46 h 78"/>
                <a:gd name="T6" fmla="*/ 44 w 69"/>
                <a:gd name="T7" fmla="*/ 36 h 78"/>
                <a:gd name="T8" fmla="*/ 26 w 69"/>
                <a:gd name="T9" fmla="*/ 25 h 78"/>
                <a:gd name="T10" fmla="*/ 21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2 w 69"/>
                <a:gd name="T19" fmla="*/ 25 h 78"/>
                <a:gd name="T20" fmla="*/ 9 w 69"/>
                <a:gd name="T21" fmla="*/ 36 h 78"/>
                <a:gd name="T22" fmla="*/ 24 w 69"/>
                <a:gd name="T23" fmla="*/ 47 h 78"/>
                <a:gd name="T24" fmla="*/ 43 w 69"/>
                <a:gd name="T25" fmla="*/ 59 h 78"/>
                <a:gd name="T26" fmla="*/ 47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7" y="58"/>
                    <a:pt x="65" y="54"/>
                  </a:cubicBezTo>
                  <a:cubicBezTo>
                    <a:pt x="64" y="51"/>
                    <a:pt x="61" y="48"/>
                    <a:pt x="59" y="46"/>
                  </a:cubicBezTo>
                  <a:cubicBezTo>
                    <a:pt x="54" y="42"/>
                    <a:pt x="49" y="39"/>
                    <a:pt x="44" y="36"/>
                  </a:cubicBezTo>
                  <a:cubicBezTo>
                    <a:pt x="37" y="32"/>
                    <a:pt x="30" y="29"/>
                    <a:pt x="26" y="25"/>
                  </a:cubicBezTo>
                  <a:cubicBezTo>
                    <a:pt x="24" y="23"/>
                    <a:pt x="22" y="21"/>
                    <a:pt x="21" y="18"/>
                  </a:cubicBezTo>
                  <a:cubicBezTo>
                    <a:pt x="20" y="16"/>
                    <a:pt x="20" y="14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1" y="21"/>
                    <a:pt x="2" y="25"/>
                  </a:cubicBezTo>
                  <a:cubicBezTo>
                    <a:pt x="4" y="29"/>
                    <a:pt x="6" y="33"/>
                    <a:pt x="9" y="36"/>
                  </a:cubicBezTo>
                  <a:cubicBezTo>
                    <a:pt x="13" y="41"/>
                    <a:pt x="19" y="44"/>
                    <a:pt x="24" y="47"/>
                  </a:cubicBezTo>
                  <a:cubicBezTo>
                    <a:pt x="31" y="52"/>
                    <a:pt x="38" y="55"/>
                    <a:pt x="43" y="59"/>
                  </a:cubicBezTo>
                  <a:cubicBezTo>
                    <a:pt x="45" y="60"/>
                    <a:pt x="46" y="62"/>
                    <a:pt x="47" y="63"/>
                  </a:cubicBezTo>
                  <a:cubicBezTo>
                    <a:pt x="48" y="65"/>
                    <a:pt x="49" y="66"/>
                    <a:pt x="49" y="68"/>
                  </a:cubicBezTo>
                  <a:cubicBezTo>
                    <a:pt x="49" y="74"/>
                    <a:pt x="53" y="78"/>
                    <a:pt x="59" y="78"/>
                  </a:cubicBezTo>
                  <a:cubicBezTo>
                    <a:pt x="64" y="78"/>
                    <a:pt x="69" y="74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auto">
            <a:xfrm>
              <a:off x="1928813" y="755651"/>
              <a:ext cx="63500" cy="73025"/>
            </a:xfrm>
            <a:custGeom>
              <a:avLst/>
              <a:gdLst>
                <a:gd name="T0" fmla="*/ 69 w 69"/>
                <a:gd name="T1" fmla="*/ 68 h 78"/>
                <a:gd name="T2" fmla="*/ 65 w 69"/>
                <a:gd name="T3" fmla="*/ 54 h 78"/>
                <a:gd name="T4" fmla="*/ 59 w 69"/>
                <a:gd name="T5" fmla="*/ 45 h 78"/>
                <a:gd name="T6" fmla="*/ 44 w 69"/>
                <a:gd name="T7" fmla="*/ 36 h 78"/>
                <a:gd name="T8" fmla="*/ 26 w 69"/>
                <a:gd name="T9" fmla="*/ 24 h 78"/>
                <a:gd name="T10" fmla="*/ 21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2 w 69"/>
                <a:gd name="T19" fmla="*/ 25 h 78"/>
                <a:gd name="T20" fmla="*/ 9 w 69"/>
                <a:gd name="T21" fmla="*/ 35 h 78"/>
                <a:gd name="T22" fmla="*/ 24 w 69"/>
                <a:gd name="T23" fmla="*/ 47 h 78"/>
                <a:gd name="T24" fmla="*/ 43 w 69"/>
                <a:gd name="T25" fmla="*/ 58 h 78"/>
                <a:gd name="T26" fmla="*/ 47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7" y="58"/>
                    <a:pt x="65" y="54"/>
                  </a:cubicBezTo>
                  <a:cubicBezTo>
                    <a:pt x="64" y="51"/>
                    <a:pt x="61" y="48"/>
                    <a:pt x="59" y="45"/>
                  </a:cubicBezTo>
                  <a:cubicBezTo>
                    <a:pt x="54" y="41"/>
                    <a:pt x="49" y="38"/>
                    <a:pt x="44" y="36"/>
                  </a:cubicBezTo>
                  <a:cubicBezTo>
                    <a:pt x="37" y="32"/>
                    <a:pt x="30" y="28"/>
                    <a:pt x="26" y="24"/>
                  </a:cubicBezTo>
                  <a:cubicBezTo>
                    <a:pt x="24" y="22"/>
                    <a:pt x="22" y="20"/>
                    <a:pt x="21" y="18"/>
                  </a:cubicBezTo>
                  <a:cubicBezTo>
                    <a:pt x="20" y="16"/>
                    <a:pt x="20" y="13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1" y="20"/>
                    <a:pt x="2" y="25"/>
                  </a:cubicBezTo>
                  <a:cubicBezTo>
                    <a:pt x="4" y="29"/>
                    <a:pt x="6" y="32"/>
                    <a:pt x="9" y="35"/>
                  </a:cubicBezTo>
                  <a:cubicBezTo>
                    <a:pt x="13" y="40"/>
                    <a:pt x="19" y="44"/>
                    <a:pt x="24" y="47"/>
                  </a:cubicBezTo>
                  <a:cubicBezTo>
                    <a:pt x="31" y="52"/>
                    <a:pt x="38" y="55"/>
                    <a:pt x="43" y="58"/>
                  </a:cubicBezTo>
                  <a:cubicBezTo>
                    <a:pt x="45" y="60"/>
                    <a:pt x="46" y="61"/>
                    <a:pt x="47" y="63"/>
                  </a:cubicBezTo>
                  <a:cubicBezTo>
                    <a:pt x="48" y="64"/>
                    <a:pt x="49" y="65"/>
                    <a:pt x="49" y="68"/>
                  </a:cubicBezTo>
                  <a:cubicBezTo>
                    <a:pt x="49" y="73"/>
                    <a:pt x="53" y="78"/>
                    <a:pt x="59" y="78"/>
                  </a:cubicBezTo>
                  <a:cubicBezTo>
                    <a:pt x="64" y="78"/>
                    <a:pt x="69" y="73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auto">
            <a:xfrm>
              <a:off x="1593851" y="1487489"/>
              <a:ext cx="65088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5 h 78"/>
                <a:gd name="T4" fmla="*/ 45 w 69"/>
                <a:gd name="T5" fmla="*/ 18 h 78"/>
                <a:gd name="T6" fmla="*/ 35 w 69"/>
                <a:gd name="T7" fmla="*/ 25 h 78"/>
                <a:gd name="T8" fmla="*/ 13 w 69"/>
                <a:gd name="T9" fmla="*/ 39 h 78"/>
                <a:gd name="T10" fmla="*/ 4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1 h 78"/>
                <a:gd name="T20" fmla="*/ 24 w 69"/>
                <a:gd name="T21" fmla="*/ 56 h 78"/>
                <a:gd name="T22" fmla="*/ 34 w 69"/>
                <a:gd name="T23" fmla="*/ 48 h 78"/>
                <a:gd name="T24" fmla="*/ 55 w 69"/>
                <a:gd name="T25" fmla="*/ 36 h 78"/>
                <a:gd name="T26" fmla="*/ 65 w 69"/>
                <a:gd name="T27" fmla="*/ 26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9" y="13"/>
                    <a:pt x="48" y="15"/>
                  </a:cubicBezTo>
                  <a:cubicBezTo>
                    <a:pt x="48" y="16"/>
                    <a:pt x="47" y="17"/>
                    <a:pt x="45" y="18"/>
                  </a:cubicBezTo>
                  <a:cubicBezTo>
                    <a:pt x="43" y="20"/>
                    <a:pt x="40" y="22"/>
                    <a:pt x="35" y="25"/>
                  </a:cubicBezTo>
                  <a:cubicBezTo>
                    <a:pt x="29" y="28"/>
                    <a:pt x="20" y="32"/>
                    <a:pt x="13" y="39"/>
                  </a:cubicBezTo>
                  <a:cubicBezTo>
                    <a:pt x="9" y="42"/>
                    <a:pt x="6" y="46"/>
                    <a:pt x="4" y="51"/>
                  </a:cubicBezTo>
                  <a:cubicBezTo>
                    <a:pt x="1" y="56"/>
                    <a:pt x="0" y="62"/>
                    <a:pt x="0" y="68"/>
                  </a:cubicBezTo>
                  <a:cubicBezTo>
                    <a:pt x="0" y="74"/>
                    <a:pt x="4" y="78"/>
                    <a:pt x="10" y="78"/>
                  </a:cubicBezTo>
                  <a:cubicBezTo>
                    <a:pt x="16" y="78"/>
                    <a:pt x="20" y="74"/>
                    <a:pt x="20" y="68"/>
                  </a:cubicBezTo>
                  <a:cubicBezTo>
                    <a:pt x="20" y="65"/>
                    <a:pt x="21" y="63"/>
                    <a:pt x="21" y="61"/>
                  </a:cubicBezTo>
                  <a:cubicBezTo>
                    <a:pt x="22" y="59"/>
                    <a:pt x="23" y="57"/>
                    <a:pt x="24" y="56"/>
                  </a:cubicBezTo>
                  <a:cubicBezTo>
                    <a:pt x="27" y="53"/>
                    <a:pt x="30" y="51"/>
                    <a:pt x="34" y="48"/>
                  </a:cubicBezTo>
                  <a:cubicBezTo>
                    <a:pt x="40" y="44"/>
                    <a:pt x="48" y="41"/>
                    <a:pt x="55" y="36"/>
                  </a:cubicBezTo>
                  <a:cubicBezTo>
                    <a:pt x="59" y="33"/>
                    <a:pt x="62" y="30"/>
                    <a:pt x="65" y="26"/>
                  </a:cubicBezTo>
                  <a:cubicBezTo>
                    <a:pt x="67" y="21"/>
                    <a:pt x="69" y="16"/>
                    <a:pt x="69" y="10"/>
                  </a:cubicBezTo>
                  <a:cubicBezTo>
                    <a:pt x="69" y="5"/>
                    <a:pt x="65" y="0"/>
                    <a:pt x="59" y="0"/>
                  </a:cubicBezTo>
                  <a:cubicBezTo>
                    <a:pt x="54" y="0"/>
                    <a:pt x="49" y="5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auto">
            <a:xfrm>
              <a:off x="1593851" y="1379539"/>
              <a:ext cx="65088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5 w 69"/>
                <a:gd name="T5" fmla="*/ 18 h 78"/>
                <a:gd name="T6" fmla="*/ 35 w 69"/>
                <a:gd name="T7" fmla="*/ 25 h 78"/>
                <a:gd name="T8" fmla="*/ 13 w 69"/>
                <a:gd name="T9" fmla="*/ 39 h 78"/>
                <a:gd name="T10" fmla="*/ 4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0 h 78"/>
                <a:gd name="T20" fmla="*/ 24 w 69"/>
                <a:gd name="T21" fmla="*/ 56 h 78"/>
                <a:gd name="T22" fmla="*/ 34 w 69"/>
                <a:gd name="T23" fmla="*/ 48 h 78"/>
                <a:gd name="T24" fmla="*/ 55 w 69"/>
                <a:gd name="T25" fmla="*/ 36 h 78"/>
                <a:gd name="T26" fmla="*/ 65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9" y="13"/>
                    <a:pt x="48" y="14"/>
                  </a:cubicBezTo>
                  <a:cubicBezTo>
                    <a:pt x="48" y="15"/>
                    <a:pt x="47" y="17"/>
                    <a:pt x="45" y="18"/>
                  </a:cubicBezTo>
                  <a:cubicBezTo>
                    <a:pt x="43" y="20"/>
                    <a:pt x="40" y="22"/>
                    <a:pt x="35" y="25"/>
                  </a:cubicBezTo>
                  <a:cubicBezTo>
                    <a:pt x="29" y="28"/>
                    <a:pt x="20" y="32"/>
                    <a:pt x="13" y="39"/>
                  </a:cubicBezTo>
                  <a:cubicBezTo>
                    <a:pt x="9" y="42"/>
                    <a:pt x="6" y="46"/>
                    <a:pt x="4" y="51"/>
                  </a:cubicBezTo>
                  <a:cubicBezTo>
                    <a:pt x="1" y="56"/>
                    <a:pt x="0" y="62"/>
                    <a:pt x="0" y="68"/>
                  </a:cubicBezTo>
                  <a:cubicBezTo>
                    <a:pt x="0" y="74"/>
                    <a:pt x="4" y="78"/>
                    <a:pt x="10" y="78"/>
                  </a:cubicBezTo>
                  <a:cubicBezTo>
                    <a:pt x="16" y="78"/>
                    <a:pt x="20" y="74"/>
                    <a:pt x="20" y="68"/>
                  </a:cubicBezTo>
                  <a:cubicBezTo>
                    <a:pt x="20" y="65"/>
                    <a:pt x="21" y="62"/>
                    <a:pt x="21" y="60"/>
                  </a:cubicBezTo>
                  <a:cubicBezTo>
                    <a:pt x="22" y="59"/>
                    <a:pt x="23" y="57"/>
                    <a:pt x="24" y="56"/>
                  </a:cubicBezTo>
                  <a:cubicBezTo>
                    <a:pt x="27" y="53"/>
                    <a:pt x="30" y="50"/>
                    <a:pt x="34" y="48"/>
                  </a:cubicBezTo>
                  <a:cubicBezTo>
                    <a:pt x="40" y="44"/>
                    <a:pt x="48" y="41"/>
                    <a:pt x="55" y="36"/>
                  </a:cubicBezTo>
                  <a:cubicBezTo>
                    <a:pt x="59" y="33"/>
                    <a:pt x="62" y="30"/>
                    <a:pt x="65" y="25"/>
                  </a:cubicBezTo>
                  <a:cubicBezTo>
                    <a:pt x="67" y="21"/>
                    <a:pt x="69" y="16"/>
                    <a:pt x="69" y="10"/>
                  </a:cubicBezTo>
                  <a:cubicBezTo>
                    <a:pt x="69" y="4"/>
                    <a:pt x="65" y="0"/>
                    <a:pt x="59" y="0"/>
                  </a:cubicBezTo>
                  <a:cubicBezTo>
                    <a:pt x="54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auto">
            <a:xfrm>
              <a:off x="1593851" y="1433514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6 w 69"/>
                <a:gd name="T3" fmla="*/ 55 h 78"/>
                <a:gd name="T4" fmla="*/ 59 w 69"/>
                <a:gd name="T5" fmla="*/ 46 h 78"/>
                <a:gd name="T6" fmla="*/ 45 w 69"/>
                <a:gd name="T7" fmla="*/ 36 h 78"/>
                <a:gd name="T8" fmla="*/ 27 w 69"/>
                <a:gd name="T9" fmla="*/ 25 h 78"/>
                <a:gd name="T10" fmla="*/ 22 w 69"/>
                <a:gd name="T11" fmla="*/ 19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3 w 69"/>
                <a:gd name="T19" fmla="*/ 25 h 78"/>
                <a:gd name="T20" fmla="*/ 9 w 69"/>
                <a:gd name="T21" fmla="*/ 36 h 78"/>
                <a:gd name="T22" fmla="*/ 24 w 69"/>
                <a:gd name="T23" fmla="*/ 48 h 78"/>
                <a:gd name="T24" fmla="*/ 43 w 69"/>
                <a:gd name="T25" fmla="*/ 59 h 78"/>
                <a:gd name="T26" fmla="*/ 48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8" y="59"/>
                    <a:pt x="66" y="55"/>
                  </a:cubicBezTo>
                  <a:cubicBezTo>
                    <a:pt x="64" y="51"/>
                    <a:pt x="62" y="48"/>
                    <a:pt x="59" y="46"/>
                  </a:cubicBezTo>
                  <a:cubicBezTo>
                    <a:pt x="55" y="42"/>
                    <a:pt x="50" y="39"/>
                    <a:pt x="45" y="36"/>
                  </a:cubicBezTo>
                  <a:cubicBezTo>
                    <a:pt x="38" y="32"/>
                    <a:pt x="31" y="29"/>
                    <a:pt x="27" y="25"/>
                  </a:cubicBezTo>
                  <a:cubicBezTo>
                    <a:pt x="24" y="23"/>
                    <a:pt x="23" y="21"/>
                    <a:pt x="22" y="19"/>
                  </a:cubicBezTo>
                  <a:cubicBezTo>
                    <a:pt x="21" y="17"/>
                    <a:pt x="20" y="14"/>
                    <a:pt x="20" y="10"/>
                  </a:cubicBezTo>
                  <a:cubicBezTo>
                    <a:pt x="20" y="5"/>
                    <a:pt x="16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1" y="21"/>
                    <a:pt x="3" y="25"/>
                  </a:cubicBezTo>
                  <a:cubicBezTo>
                    <a:pt x="4" y="29"/>
                    <a:pt x="7" y="33"/>
                    <a:pt x="9" y="36"/>
                  </a:cubicBezTo>
                  <a:cubicBezTo>
                    <a:pt x="14" y="41"/>
                    <a:pt x="19" y="45"/>
                    <a:pt x="24" y="48"/>
                  </a:cubicBezTo>
                  <a:cubicBezTo>
                    <a:pt x="32" y="52"/>
                    <a:pt x="39" y="55"/>
                    <a:pt x="43" y="59"/>
                  </a:cubicBezTo>
                  <a:cubicBezTo>
                    <a:pt x="45" y="60"/>
                    <a:pt x="47" y="62"/>
                    <a:pt x="48" y="63"/>
                  </a:cubicBezTo>
                  <a:cubicBezTo>
                    <a:pt x="49" y="65"/>
                    <a:pt x="49" y="66"/>
                    <a:pt x="49" y="68"/>
                  </a:cubicBezTo>
                  <a:cubicBezTo>
                    <a:pt x="49" y="74"/>
                    <a:pt x="54" y="78"/>
                    <a:pt x="59" y="78"/>
                  </a:cubicBezTo>
                  <a:cubicBezTo>
                    <a:pt x="65" y="78"/>
                    <a:pt x="69" y="74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auto">
            <a:xfrm>
              <a:off x="1593851" y="1323976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6 w 69"/>
                <a:gd name="T3" fmla="*/ 54 h 78"/>
                <a:gd name="T4" fmla="*/ 59 w 69"/>
                <a:gd name="T5" fmla="*/ 46 h 78"/>
                <a:gd name="T6" fmla="*/ 45 w 69"/>
                <a:gd name="T7" fmla="*/ 36 h 78"/>
                <a:gd name="T8" fmla="*/ 27 w 69"/>
                <a:gd name="T9" fmla="*/ 25 h 78"/>
                <a:gd name="T10" fmla="*/ 22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3 w 69"/>
                <a:gd name="T19" fmla="*/ 25 h 78"/>
                <a:gd name="T20" fmla="*/ 9 w 69"/>
                <a:gd name="T21" fmla="*/ 36 h 78"/>
                <a:gd name="T22" fmla="*/ 24 w 69"/>
                <a:gd name="T23" fmla="*/ 47 h 78"/>
                <a:gd name="T24" fmla="*/ 43 w 69"/>
                <a:gd name="T25" fmla="*/ 59 h 78"/>
                <a:gd name="T26" fmla="*/ 48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8" y="58"/>
                    <a:pt x="66" y="54"/>
                  </a:cubicBezTo>
                  <a:cubicBezTo>
                    <a:pt x="64" y="51"/>
                    <a:pt x="62" y="48"/>
                    <a:pt x="59" y="46"/>
                  </a:cubicBezTo>
                  <a:cubicBezTo>
                    <a:pt x="55" y="42"/>
                    <a:pt x="50" y="39"/>
                    <a:pt x="45" y="36"/>
                  </a:cubicBezTo>
                  <a:cubicBezTo>
                    <a:pt x="38" y="32"/>
                    <a:pt x="31" y="29"/>
                    <a:pt x="27" y="25"/>
                  </a:cubicBezTo>
                  <a:cubicBezTo>
                    <a:pt x="24" y="23"/>
                    <a:pt x="23" y="21"/>
                    <a:pt x="22" y="18"/>
                  </a:cubicBezTo>
                  <a:cubicBezTo>
                    <a:pt x="21" y="16"/>
                    <a:pt x="20" y="14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1" y="21"/>
                    <a:pt x="3" y="25"/>
                  </a:cubicBezTo>
                  <a:cubicBezTo>
                    <a:pt x="4" y="29"/>
                    <a:pt x="7" y="33"/>
                    <a:pt x="9" y="36"/>
                  </a:cubicBezTo>
                  <a:cubicBezTo>
                    <a:pt x="14" y="41"/>
                    <a:pt x="19" y="44"/>
                    <a:pt x="24" y="47"/>
                  </a:cubicBezTo>
                  <a:cubicBezTo>
                    <a:pt x="32" y="52"/>
                    <a:pt x="39" y="55"/>
                    <a:pt x="43" y="59"/>
                  </a:cubicBezTo>
                  <a:cubicBezTo>
                    <a:pt x="45" y="60"/>
                    <a:pt x="47" y="62"/>
                    <a:pt x="48" y="63"/>
                  </a:cubicBezTo>
                  <a:cubicBezTo>
                    <a:pt x="49" y="65"/>
                    <a:pt x="49" y="66"/>
                    <a:pt x="49" y="68"/>
                  </a:cubicBezTo>
                  <a:cubicBezTo>
                    <a:pt x="49" y="74"/>
                    <a:pt x="54" y="78"/>
                    <a:pt x="59" y="78"/>
                  </a:cubicBezTo>
                  <a:cubicBezTo>
                    <a:pt x="65" y="78"/>
                    <a:pt x="69" y="74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auto">
            <a:xfrm>
              <a:off x="2498726" y="2395539"/>
              <a:ext cx="65088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5 w 69"/>
                <a:gd name="T5" fmla="*/ 18 h 78"/>
                <a:gd name="T6" fmla="*/ 35 w 69"/>
                <a:gd name="T7" fmla="*/ 25 h 78"/>
                <a:gd name="T8" fmla="*/ 13 w 69"/>
                <a:gd name="T9" fmla="*/ 39 h 78"/>
                <a:gd name="T10" fmla="*/ 3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0 h 78"/>
                <a:gd name="T20" fmla="*/ 24 w 69"/>
                <a:gd name="T21" fmla="*/ 56 h 78"/>
                <a:gd name="T22" fmla="*/ 34 w 69"/>
                <a:gd name="T23" fmla="*/ 48 h 78"/>
                <a:gd name="T24" fmla="*/ 55 w 69"/>
                <a:gd name="T25" fmla="*/ 36 h 78"/>
                <a:gd name="T26" fmla="*/ 64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8" y="13"/>
                    <a:pt x="48" y="14"/>
                  </a:cubicBezTo>
                  <a:cubicBezTo>
                    <a:pt x="47" y="15"/>
                    <a:pt x="46" y="17"/>
                    <a:pt x="45" y="18"/>
                  </a:cubicBezTo>
                  <a:cubicBezTo>
                    <a:pt x="43" y="20"/>
                    <a:pt x="39" y="22"/>
                    <a:pt x="35" y="25"/>
                  </a:cubicBezTo>
                  <a:cubicBezTo>
                    <a:pt x="28" y="28"/>
                    <a:pt x="20" y="32"/>
                    <a:pt x="13" y="39"/>
                  </a:cubicBezTo>
                  <a:cubicBezTo>
                    <a:pt x="9" y="42"/>
                    <a:pt x="6" y="46"/>
                    <a:pt x="3" y="51"/>
                  </a:cubicBezTo>
                  <a:cubicBezTo>
                    <a:pt x="1" y="56"/>
                    <a:pt x="0" y="62"/>
                    <a:pt x="0" y="68"/>
                  </a:cubicBezTo>
                  <a:cubicBezTo>
                    <a:pt x="0" y="74"/>
                    <a:pt x="4" y="78"/>
                    <a:pt x="10" y="78"/>
                  </a:cubicBezTo>
                  <a:cubicBezTo>
                    <a:pt x="15" y="78"/>
                    <a:pt x="20" y="74"/>
                    <a:pt x="20" y="68"/>
                  </a:cubicBezTo>
                  <a:cubicBezTo>
                    <a:pt x="20" y="65"/>
                    <a:pt x="20" y="62"/>
                    <a:pt x="21" y="60"/>
                  </a:cubicBezTo>
                  <a:cubicBezTo>
                    <a:pt x="22" y="59"/>
                    <a:pt x="23" y="57"/>
                    <a:pt x="24" y="56"/>
                  </a:cubicBezTo>
                  <a:cubicBezTo>
                    <a:pt x="26" y="53"/>
                    <a:pt x="30" y="50"/>
                    <a:pt x="34" y="48"/>
                  </a:cubicBezTo>
                  <a:cubicBezTo>
                    <a:pt x="40" y="44"/>
                    <a:pt x="48" y="41"/>
                    <a:pt x="55" y="36"/>
                  </a:cubicBezTo>
                  <a:cubicBezTo>
                    <a:pt x="58" y="33"/>
                    <a:pt x="62" y="30"/>
                    <a:pt x="64" y="25"/>
                  </a:cubicBezTo>
                  <a:cubicBezTo>
                    <a:pt x="67" y="21"/>
                    <a:pt x="69" y="16"/>
                    <a:pt x="69" y="10"/>
                  </a:cubicBezTo>
                  <a:cubicBezTo>
                    <a:pt x="69" y="4"/>
                    <a:pt x="64" y="0"/>
                    <a:pt x="59" y="0"/>
                  </a:cubicBezTo>
                  <a:cubicBezTo>
                    <a:pt x="53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auto">
            <a:xfrm>
              <a:off x="2498726" y="2287589"/>
              <a:ext cx="65088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5 w 69"/>
                <a:gd name="T5" fmla="*/ 17 h 78"/>
                <a:gd name="T6" fmla="*/ 35 w 69"/>
                <a:gd name="T7" fmla="*/ 24 h 78"/>
                <a:gd name="T8" fmla="*/ 13 w 69"/>
                <a:gd name="T9" fmla="*/ 38 h 78"/>
                <a:gd name="T10" fmla="*/ 3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0 h 78"/>
                <a:gd name="T20" fmla="*/ 24 w 69"/>
                <a:gd name="T21" fmla="*/ 55 h 78"/>
                <a:gd name="T22" fmla="*/ 34 w 69"/>
                <a:gd name="T23" fmla="*/ 48 h 78"/>
                <a:gd name="T24" fmla="*/ 55 w 69"/>
                <a:gd name="T25" fmla="*/ 35 h 78"/>
                <a:gd name="T26" fmla="*/ 64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8" y="13"/>
                    <a:pt x="48" y="14"/>
                  </a:cubicBezTo>
                  <a:cubicBezTo>
                    <a:pt x="47" y="15"/>
                    <a:pt x="46" y="16"/>
                    <a:pt x="45" y="17"/>
                  </a:cubicBezTo>
                  <a:cubicBezTo>
                    <a:pt x="43" y="20"/>
                    <a:pt x="39" y="22"/>
                    <a:pt x="35" y="24"/>
                  </a:cubicBezTo>
                  <a:cubicBezTo>
                    <a:pt x="28" y="28"/>
                    <a:pt x="20" y="32"/>
                    <a:pt x="13" y="38"/>
                  </a:cubicBezTo>
                  <a:cubicBezTo>
                    <a:pt x="9" y="42"/>
                    <a:pt x="6" y="46"/>
                    <a:pt x="3" y="51"/>
                  </a:cubicBezTo>
                  <a:cubicBezTo>
                    <a:pt x="1" y="56"/>
                    <a:pt x="0" y="61"/>
                    <a:pt x="0" y="68"/>
                  </a:cubicBezTo>
                  <a:cubicBezTo>
                    <a:pt x="0" y="73"/>
                    <a:pt x="4" y="78"/>
                    <a:pt x="10" y="78"/>
                  </a:cubicBezTo>
                  <a:cubicBezTo>
                    <a:pt x="15" y="78"/>
                    <a:pt x="20" y="73"/>
                    <a:pt x="20" y="68"/>
                  </a:cubicBezTo>
                  <a:cubicBezTo>
                    <a:pt x="20" y="65"/>
                    <a:pt x="20" y="62"/>
                    <a:pt x="21" y="60"/>
                  </a:cubicBezTo>
                  <a:cubicBezTo>
                    <a:pt x="22" y="58"/>
                    <a:pt x="23" y="57"/>
                    <a:pt x="24" y="55"/>
                  </a:cubicBezTo>
                  <a:cubicBezTo>
                    <a:pt x="26" y="53"/>
                    <a:pt x="30" y="50"/>
                    <a:pt x="34" y="48"/>
                  </a:cubicBezTo>
                  <a:cubicBezTo>
                    <a:pt x="40" y="44"/>
                    <a:pt x="48" y="40"/>
                    <a:pt x="55" y="35"/>
                  </a:cubicBezTo>
                  <a:cubicBezTo>
                    <a:pt x="58" y="33"/>
                    <a:pt x="62" y="29"/>
                    <a:pt x="64" y="25"/>
                  </a:cubicBezTo>
                  <a:cubicBezTo>
                    <a:pt x="67" y="21"/>
                    <a:pt x="69" y="15"/>
                    <a:pt x="69" y="10"/>
                  </a:cubicBezTo>
                  <a:cubicBezTo>
                    <a:pt x="69" y="4"/>
                    <a:pt x="64" y="0"/>
                    <a:pt x="59" y="0"/>
                  </a:cubicBezTo>
                  <a:cubicBezTo>
                    <a:pt x="53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auto">
            <a:xfrm>
              <a:off x="2498726" y="2341564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5 w 69"/>
                <a:gd name="T3" fmla="*/ 54 h 78"/>
                <a:gd name="T4" fmla="*/ 59 w 69"/>
                <a:gd name="T5" fmla="*/ 46 h 78"/>
                <a:gd name="T6" fmla="*/ 44 w 69"/>
                <a:gd name="T7" fmla="*/ 36 h 78"/>
                <a:gd name="T8" fmla="*/ 26 w 69"/>
                <a:gd name="T9" fmla="*/ 25 h 78"/>
                <a:gd name="T10" fmla="*/ 21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2 w 69"/>
                <a:gd name="T19" fmla="*/ 25 h 78"/>
                <a:gd name="T20" fmla="*/ 9 w 69"/>
                <a:gd name="T21" fmla="*/ 36 h 78"/>
                <a:gd name="T22" fmla="*/ 24 w 69"/>
                <a:gd name="T23" fmla="*/ 47 h 78"/>
                <a:gd name="T24" fmla="*/ 43 w 69"/>
                <a:gd name="T25" fmla="*/ 59 h 78"/>
                <a:gd name="T26" fmla="*/ 47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7" y="58"/>
                    <a:pt x="65" y="54"/>
                  </a:cubicBezTo>
                  <a:cubicBezTo>
                    <a:pt x="64" y="51"/>
                    <a:pt x="61" y="48"/>
                    <a:pt x="59" y="46"/>
                  </a:cubicBezTo>
                  <a:cubicBezTo>
                    <a:pt x="54" y="42"/>
                    <a:pt x="49" y="39"/>
                    <a:pt x="44" y="36"/>
                  </a:cubicBezTo>
                  <a:cubicBezTo>
                    <a:pt x="37" y="32"/>
                    <a:pt x="30" y="29"/>
                    <a:pt x="26" y="25"/>
                  </a:cubicBezTo>
                  <a:cubicBezTo>
                    <a:pt x="24" y="23"/>
                    <a:pt x="22" y="21"/>
                    <a:pt x="21" y="18"/>
                  </a:cubicBezTo>
                  <a:cubicBezTo>
                    <a:pt x="20" y="16"/>
                    <a:pt x="20" y="14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1" y="21"/>
                    <a:pt x="2" y="25"/>
                  </a:cubicBezTo>
                  <a:cubicBezTo>
                    <a:pt x="4" y="29"/>
                    <a:pt x="6" y="33"/>
                    <a:pt x="9" y="36"/>
                  </a:cubicBezTo>
                  <a:cubicBezTo>
                    <a:pt x="13" y="41"/>
                    <a:pt x="18" y="44"/>
                    <a:pt x="24" y="47"/>
                  </a:cubicBezTo>
                  <a:cubicBezTo>
                    <a:pt x="31" y="52"/>
                    <a:pt x="38" y="55"/>
                    <a:pt x="43" y="59"/>
                  </a:cubicBezTo>
                  <a:cubicBezTo>
                    <a:pt x="45" y="60"/>
                    <a:pt x="46" y="62"/>
                    <a:pt x="47" y="63"/>
                  </a:cubicBezTo>
                  <a:cubicBezTo>
                    <a:pt x="48" y="65"/>
                    <a:pt x="49" y="66"/>
                    <a:pt x="49" y="68"/>
                  </a:cubicBezTo>
                  <a:cubicBezTo>
                    <a:pt x="49" y="74"/>
                    <a:pt x="53" y="78"/>
                    <a:pt x="59" y="78"/>
                  </a:cubicBezTo>
                  <a:cubicBezTo>
                    <a:pt x="64" y="78"/>
                    <a:pt x="69" y="74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auto">
            <a:xfrm>
              <a:off x="2498726" y="2233614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5 w 69"/>
                <a:gd name="T3" fmla="*/ 54 h 78"/>
                <a:gd name="T4" fmla="*/ 59 w 69"/>
                <a:gd name="T5" fmla="*/ 45 h 78"/>
                <a:gd name="T6" fmla="*/ 44 w 69"/>
                <a:gd name="T7" fmla="*/ 36 h 78"/>
                <a:gd name="T8" fmla="*/ 26 w 69"/>
                <a:gd name="T9" fmla="*/ 24 h 78"/>
                <a:gd name="T10" fmla="*/ 21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2 w 69"/>
                <a:gd name="T19" fmla="*/ 25 h 78"/>
                <a:gd name="T20" fmla="*/ 9 w 69"/>
                <a:gd name="T21" fmla="*/ 35 h 78"/>
                <a:gd name="T22" fmla="*/ 24 w 69"/>
                <a:gd name="T23" fmla="*/ 47 h 78"/>
                <a:gd name="T24" fmla="*/ 43 w 69"/>
                <a:gd name="T25" fmla="*/ 58 h 78"/>
                <a:gd name="T26" fmla="*/ 47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7" y="58"/>
                    <a:pt x="65" y="54"/>
                  </a:cubicBezTo>
                  <a:cubicBezTo>
                    <a:pt x="64" y="51"/>
                    <a:pt x="61" y="48"/>
                    <a:pt x="59" y="45"/>
                  </a:cubicBezTo>
                  <a:cubicBezTo>
                    <a:pt x="54" y="41"/>
                    <a:pt x="49" y="38"/>
                    <a:pt x="44" y="36"/>
                  </a:cubicBezTo>
                  <a:cubicBezTo>
                    <a:pt x="37" y="32"/>
                    <a:pt x="30" y="28"/>
                    <a:pt x="26" y="24"/>
                  </a:cubicBezTo>
                  <a:cubicBezTo>
                    <a:pt x="24" y="22"/>
                    <a:pt x="22" y="20"/>
                    <a:pt x="21" y="18"/>
                  </a:cubicBezTo>
                  <a:cubicBezTo>
                    <a:pt x="20" y="16"/>
                    <a:pt x="20" y="13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1" y="20"/>
                    <a:pt x="2" y="25"/>
                  </a:cubicBezTo>
                  <a:cubicBezTo>
                    <a:pt x="4" y="29"/>
                    <a:pt x="6" y="32"/>
                    <a:pt x="9" y="35"/>
                  </a:cubicBezTo>
                  <a:cubicBezTo>
                    <a:pt x="13" y="40"/>
                    <a:pt x="18" y="44"/>
                    <a:pt x="24" y="47"/>
                  </a:cubicBezTo>
                  <a:cubicBezTo>
                    <a:pt x="31" y="52"/>
                    <a:pt x="38" y="55"/>
                    <a:pt x="43" y="58"/>
                  </a:cubicBezTo>
                  <a:cubicBezTo>
                    <a:pt x="45" y="60"/>
                    <a:pt x="46" y="61"/>
                    <a:pt x="47" y="63"/>
                  </a:cubicBezTo>
                  <a:cubicBezTo>
                    <a:pt x="48" y="64"/>
                    <a:pt x="49" y="65"/>
                    <a:pt x="49" y="68"/>
                  </a:cubicBezTo>
                  <a:cubicBezTo>
                    <a:pt x="49" y="73"/>
                    <a:pt x="53" y="78"/>
                    <a:pt x="59" y="78"/>
                  </a:cubicBezTo>
                  <a:cubicBezTo>
                    <a:pt x="64" y="78"/>
                    <a:pt x="69" y="73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auto">
            <a:xfrm>
              <a:off x="1376363" y="2481264"/>
              <a:ext cx="65088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6 w 69"/>
                <a:gd name="T5" fmla="*/ 17 h 78"/>
                <a:gd name="T6" fmla="*/ 35 w 69"/>
                <a:gd name="T7" fmla="*/ 24 h 78"/>
                <a:gd name="T8" fmla="*/ 13 w 69"/>
                <a:gd name="T9" fmla="*/ 38 h 78"/>
                <a:gd name="T10" fmla="*/ 4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2 w 69"/>
                <a:gd name="T19" fmla="*/ 60 h 78"/>
                <a:gd name="T20" fmla="*/ 25 w 69"/>
                <a:gd name="T21" fmla="*/ 55 h 78"/>
                <a:gd name="T22" fmla="*/ 35 w 69"/>
                <a:gd name="T23" fmla="*/ 48 h 78"/>
                <a:gd name="T24" fmla="*/ 56 w 69"/>
                <a:gd name="T25" fmla="*/ 35 h 78"/>
                <a:gd name="T26" fmla="*/ 65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9" y="13"/>
                    <a:pt x="48" y="14"/>
                  </a:cubicBezTo>
                  <a:cubicBezTo>
                    <a:pt x="48" y="15"/>
                    <a:pt x="47" y="16"/>
                    <a:pt x="46" y="17"/>
                  </a:cubicBezTo>
                  <a:cubicBezTo>
                    <a:pt x="43" y="19"/>
                    <a:pt x="40" y="22"/>
                    <a:pt x="35" y="24"/>
                  </a:cubicBezTo>
                  <a:cubicBezTo>
                    <a:pt x="29" y="28"/>
                    <a:pt x="21" y="32"/>
                    <a:pt x="13" y="38"/>
                  </a:cubicBezTo>
                  <a:cubicBezTo>
                    <a:pt x="10" y="41"/>
                    <a:pt x="6" y="46"/>
                    <a:pt x="4" y="51"/>
                  </a:cubicBezTo>
                  <a:cubicBezTo>
                    <a:pt x="2" y="56"/>
                    <a:pt x="0" y="61"/>
                    <a:pt x="0" y="68"/>
                  </a:cubicBezTo>
                  <a:cubicBezTo>
                    <a:pt x="0" y="73"/>
                    <a:pt x="5" y="78"/>
                    <a:pt x="10" y="78"/>
                  </a:cubicBezTo>
                  <a:cubicBezTo>
                    <a:pt x="16" y="78"/>
                    <a:pt x="20" y="73"/>
                    <a:pt x="20" y="68"/>
                  </a:cubicBezTo>
                  <a:cubicBezTo>
                    <a:pt x="20" y="65"/>
                    <a:pt x="21" y="62"/>
                    <a:pt x="22" y="60"/>
                  </a:cubicBezTo>
                  <a:cubicBezTo>
                    <a:pt x="22" y="58"/>
                    <a:pt x="23" y="57"/>
                    <a:pt x="25" y="55"/>
                  </a:cubicBezTo>
                  <a:cubicBezTo>
                    <a:pt x="27" y="53"/>
                    <a:pt x="30" y="50"/>
                    <a:pt x="35" y="48"/>
                  </a:cubicBezTo>
                  <a:cubicBezTo>
                    <a:pt x="41" y="44"/>
                    <a:pt x="48" y="40"/>
                    <a:pt x="56" y="35"/>
                  </a:cubicBezTo>
                  <a:cubicBezTo>
                    <a:pt x="59" y="33"/>
                    <a:pt x="63" y="29"/>
                    <a:pt x="65" y="25"/>
                  </a:cubicBezTo>
                  <a:cubicBezTo>
                    <a:pt x="68" y="21"/>
                    <a:pt x="69" y="15"/>
                    <a:pt x="69" y="10"/>
                  </a:cubicBezTo>
                  <a:cubicBezTo>
                    <a:pt x="69" y="4"/>
                    <a:pt x="65" y="0"/>
                    <a:pt x="59" y="0"/>
                  </a:cubicBezTo>
                  <a:cubicBezTo>
                    <a:pt x="54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auto">
            <a:xfrm>
              <a:off x="1376363" y="2371726"/>
              <a:ext cx="65088" cy="74613"/>
            </a:xfrm>
            <a:custGeom>
              <a:avLst/>
              <a:gdLst>
                <a:gd name="T0" fmla="*/ 49 w 69"/>
                <a:gd name="T1" fmla="*/ 10 h 79"/>
                <a:gd name="T2" fmla="*/ 48 w 69"/>
                <a:gd name="T3" fmla="*/ 15 h 79"/>
                <a:gd name="T4" fmla="*/ 46 w 69"/>
                <a:gd name="T5" fmla="*/ 18 h 79"/>
                <a:gd name="T6" fmla="*/ 35 w 69"/>
                <a:gd name="T7" fmla="*/ 25 h 79"/>
                <a:gd name="T8" fmla="*/ 13 w 69"/>
                <a:gd name="T9" fmla="*/ 39 h 79"/>
                <a:gd name="T10" fmla="*/ 4 w 69"/>
                <a:gd name="T11" fmla="*/ 51 h 79"/>
                <a:gd name="T12" fmla="*/ 0 w 69"/>
                <a:gd name="T13" fmla="*/ 69 h 79"/>
                <a:gd name="T14" fmla="*/ 10 w 69"/>
                <a:gd name="T15" fmla="*/ 79 h 79"/>
                <a:gd name="T16" fmla="*/ 20 w 69"/>
                <a:gd name="T17" fmla="*/ 69 h 79"/>
                <a:gd name="T18" fmla="*/ 22 w 69"/>
                <a:gd name="T19" fmla="*/ 61 h 79"/>
                <a:gd name="T20" fmla="*/ 25 w 69"/>
                <a:gd name="T21" fmla="*/ 56 h 79"/>
                <a:gd name="T22" fmla="*/ 35 w 69"/>
                <a:gd name="T23" fmla="*/ 48 h 79"/>
                <a:gd name="T24" fmla="*/ 56 w 69"/>
                <a:gd name="T25" fmla="*/ 36 h 79"/>
                <a:gd name="T26" fmla="*/ 65 w 69"/>
                <a:gd name="T27" fmla="*/ 26 h 79"/>
                <a:gd name="T28" fmla="*/ 69 w 69"/>
                <a:gd name="T29" fmla="*/ 10 h 79"/>
                <a:gd name="T30" fmla="*/ 59 w 69"/>
                <a:gd name="T31" fmla="*/ 0 h 79"/>
                <a:gd name="T32" fmla="*/ 49 w 69"/>
                <a:gd name="T33" fmla="*/ 1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9">
                  <a:moveTo>
                    <a:pt x="49" y="10"/>
                  </a:moveTo>
                  <a:cubicBezTo>
                    <a:pt x="49" y="12"/>
                    <a:pt x="49" y="14"/>
                    <a:pt x="48" y="15"/>
                  </a:cubicBezTo>
                  <a:cubicBezTo>
                    <a:pt x="48" y="16"/>
                    <a:pt x="47" y="17"/>
                    <a:pt x="46" y="18"/>
                  </a:cubicBezTo>
                  <a:cubicBezTo>
                    <a:pt x="43" y="20"/>
                    <a:pt x="40" y="22"/>
                    <a:pt x="35" y="25"/>
                  </a:cubicBezTo>
                  <a:cubicBezTo>
                    <a:pt x="29" y="29"/>
                    <a:pt x="21" y="32"/>
                    <a:pt x="13" y="39"/>
                  </a:cubicBezTo>
                  <a:cubicBezTo>
                    <a:pt x="10" y="42"/>
                    <a:pt x="6" y="46"/>
                    <a:pt x="4" y="51"/>
                  </a:cubicBezTo>
                  <a:cubicBezTo>
                    <a:pt x="2" y="56"/>
                    <a:pt x="0" y="62"/>
                    <a:pt x="0" y="69"/>
                  </a:cubicBezTo>
                  <a:cubicBezTo>
                    <a:pt x="0" y="74"/>
                    <a:pt x="5" y="79"/>
                    <a:pt x="10" y="79"/>
                  </a:cubicBezTo>
                  <a:cubicBezTo>
                    <a:pt x="16" y="79"/>
                    <a:pt x="20" y="74"/>
                    <a:pt x="20" y="69"/>
                  </a:cubicBezTo>
                  <a:cubicBezTo>
                    <a:pt x="20" y="65"/>
                    <a:pt x="21" y="63"/>
                    <a:pt x="22" y="61"/>
                  </a:cubicBezTo>
                  <a:cubicBezTo>
                    <a:pt x="22" y="59"/>
                    <a:pt x="23" y="57"/>
                    <a:pt x="25" y="56"/>
                  </a:cubicBezTo>
                  <a:cubicBezTo>
                    <a:pt x="27" y="53"/>
                    <a:pt x="30" y="51"/>
                    <a:pt x="35" y="48"/>
                  </a:cubicBezTo>
                  <a:cubicBezTo>
                    <a:pt x="41" y="44"/>
                    <a:pt x="48" y="41"/>
                    <a:pt x="56" y="36"/>
                  </a:cubicBezTo>
                  <a:cubicBezTo>
                    <a:pt x="59" y="33"/>
                    <a:pt x="63" y="30"/>
                    <a:pt x="65" y="26"/>
                  </a:cubicBezTo>
                  <a:cubicBezTo>
                    <a:pt x="68" y="21"/>
                    <a:pt x="69" y="16"/>
                    <a:pt x="69" y="10"/>
                  </a:cubicBezTo>
                  <a:cubicBezTo>
                    <a:pt x="69" y="5"/>
                    <a:pt x="65" y="0"/>
                    <a:pt x="59" y="0"/>
                  </a:cubicBezTo>
                  <a:cubicBezTo>
                    <a:pt x="54" y="0"/>
                    <a:pt x="49" y="5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auto">
            <a:xfrm>
              <a:off x="1376363" y="2427289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6 w 69"/>
                <a:gd name="T3" fmla="*/ 54 h 78"/>
                <a:gd name="T4" fmla="*/ 59 w 69"/>
                <a:gd name="T5" fmla="*/ 45 h 78"/>
                <a:gd name="T6" fmla="*/ 45 w 69"/>
                <a:gd name="T7" fmla="*/ 36 h 78"/>
                <a:gd name="T8" fmla="*/ 27 w 69"/>
                <a:gd name="T9" fmla="*/ 24 h 78"/>
                <a:gd name="T10" fmla="*/ 22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3 w 69"/>
                <a:gd name="T19" fmla="*/ 25 h 78"/>
                <a:gd name="T20" fmla="*/ 10 w 69"/>
                <a:gd name="T21" fmla="*/ 35 h 78"/>
                <a:gd name="T22" fmla="*/ 24 w 69"/>
                <a:gd name="T23" fmla="*/ 47 h 78"/>
                <a:gd name="T24" fmla="*/ 44 w 69"/>
                <a:gd name="T25" fmla="*/ 58 h 78"/>
                <a:gd name="T26" fmla="*/ 48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8" y="58"/>
                    <a:pt x="66" y="54"/>
                  </a:cubicBezTo>
                  <a:cubicBezTo>
                    <a:pt x="64" y="51"/>
                    <a:pt x="62" y="48"/>
                    <a:pt x="59" y="45"/>
                  </a:cubicBezTo>
                  <a:cubicBezTo>
                    <a:pt x="55" y="41"/>
                    <a:pt x="50" y="38"/>
                    <a:pt x="45" y="36"/>
                  </a:cubicBezTo>
                  <a:cubicBezTo>
                    <a:pt x="38" y="32"/>
                    <a:pt x="31" y="28"/>
                    <a:pt x="27" y="24"/>
                  </a:cubicBezTo>
                  <a:cubicBezTo>
                    <a:pt x="25" y="22"/>
                    <a:pt x="23" y="20"/>
                    <a:pt x="22" y="18"/>
                  </a:cubicBezTo>
                  <a:cubicBezTo>
                    <a:pt x="21" y="16"/>
                    <a:pt x="20" y="13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1" y="20"/>
                    <a:pt x="3" y="25"/>
                  </a:cubicBezTo>
                  <a:cubicBezTo>
                    <a:pt x="5" y="29"/>
                    <a:pt x="7" y="32"/>
                    <a:pt x="10" y="35"/>
                  </a:cubicBezTo>
                  <a:cubicBezTo>
                    <a:pt x="14" y="40"/>
                    <a:pt x="19" y="44"/>
                    <a:pt x="24" y="47"/>
                  </a:cubicBezTo>
                  <a:cubicBezTo>
                    <a:pt x="32" y="51"/>
                    <a:pt x="39" y="55"/>
                    <a:pt x="44" y="58"/>
                  </a:cubicBezTo>
                  <a:cubicBezTo>
                    <a:pt x="46" y="60"/>
                    <a:pt x="47" y="61"/>
                    <a:pt x="48" y="63"/>
                  </a:cubicBezTo>
                  <a:cubicBezTo>
                    <a:pt x="49" y="64"/>
                    <a:pt x="49" y="65"/>
                    <a:pt x="49" y="68"/>
                  </a:cubicBezTo>
                  <a:cubicBezTo>
                    <a:pt x="49" y="73"/>
                    <a:pt x="54" y="78"/>
                    <a:pt x="59" y="78"/>
                  </a:cubicBezTo>
                  <a:cubicBezTo>
                    <a:pt x="65" y="78"/>
                    <a:pt x="69" y="73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auto">
            <a:xfrm>
              <a:off x="1376363" y="2317751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6 w 69"/>
                <a:gd name="T3" fmla="*/ 55 h 78"/>
                <a:gd name="T4" fmla="*/ 59 w 69"/>
                <a:gd name="T5" fmla="*/ 46 h 78"/>
                <a:gd name="T6" fmla="*/ 45 w 69"/>
                <a:gd name="T7" fmla="*/ 36 h 78"/>
                <a:gd name="T8" fmla="*/ 27 w 69"/>
                <a:gd name="T9" fmla="*/ 25 h 78"/>
                <a:gd name="T10" fmla="*/ 22 w 69"/>
                <a:gd name="T11" fmla="*/ 19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3 w 69"/>
                <a:gd name="T19" fmla="*/ 25 h 78"/>
                <a:gd name="T20" fmla="*/ 10 w 69"/>
                <a:gd name="T21" fmla="*/ 36 h 78"/>
                <a:gd name="T22" fmla="*/ 24 w 69"/>
                <a:gd name="T23" fmla="*/ 48 h 78"/>
                <a:gd name="T24" fmla="*/ 44 w 69"/>
                <a:gd name="T25" fmla="*/ 59 h 78"/>
                <a:gd name="T26" fmla="*/ 48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8" y="59"/>
                    <a:pt x="66" y="55"/>
                  </a:cubicBezTo>
                  <a:cubicBezTo>
                    <a:pt x="64" y="51"/>
                    <a:pt x="62" y="48"/>
                    <a:pt x="59" y="46"/>
                  </a:cubicBezTo>
                  <a:cubicBezTo>
                    <a:pt x="55" y="42"/>
                    <a:pt x="50" y="39"/>
                    <a:pt x="45" y="36"/>
                  </a:cubicBezTo>
                  <a:cubicBezTo>
                    <a:pt x="38" y="32"/>
                    <a:pt x="31" y="29"/>
                    <a:pt x="27" y="25"/>
                  </a:cubicBezTo>
                  <a:cubicBezTo>
                    <a:pt x="25" y="23"/>
                    <a:pt x="23" y="21"/>
                    <a:pt x="22" y="19"/>
                  </a:cubicBezTo>
                  <a:cubicBezTo>
                    <a:pt x="21" y="17"/>
                    <a:pt x="20" y="14"/>
                    <a:pt x="20" y="10"/>
                  </a:cubicBezTo>
                  <a:cubicBezTo>
                    <a:pt x="20" y="5"/>
                    <a:pt x="16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1" y="21"/>
                    <a:pt x="3" y="25"/>
                  </a:cubicBezTo>
                  <a:cubicBezTo>
                    <a:pt x="5" y="29"/>
                    <a:pt x="7" y="33"/>
                    <a:pt x="10" y="36"/>
                  </a:cubicBezTo>
                  <a:cubicBezTo>
                    <a:pt x="14" y="41"/>
                    <a:pt x="19" y="45"/>
                    <a:pt x="24" y="48"/>
                  </a:cubicBezTo>
                  <a:cubicBezTo>
                    <a:pt x="32" y="52"/>
                    <a:pt x="39" y="55"/>
                    <a:pt x="44" y="59"/>
                  </a:cubicBezTo>
                  <a:cubicBezTo>
                    <a:pt x="46" y="61"/>
                    <a:pt x="47" y="62"/>
                    <a:pt x="48" y="63"/>
                  </a:cubicBezTo>
                  <a:cubicBezTo>
                    <a:pt x="49" y="65"/>
                    <a:pt x="49" y="66"/>
                    <a:pt x="49" y="68"/>
                  </a:cubicBezTo>
                  <a:cubicBezTo>
                    <a:pt x="49" y="74"/>
                    <a:pt x="54" y="78"/>
                    <a:pt x="59" y="78"/>
                  </a:cubicBezTo>
                  <a:cubicBezTo>
                    <a:pt x="65" y="78"/>
                    <a:pt x="69" y="74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2093913" y="2085976"/>
              <a:ext cx="153988" cy="19050"/>
            </a:xfrm>
            <a:custGeom>
              <a:avLst/>
              <a:gdLst>
                <a:gd name="T0" fmla="*/ 10 w 164"/>
                <a:gd name="T1" fmla="*/ 20 h 20"/>
                <a:gd name="T2" fmla="*/ 154 w 164"/>
                <a:gd name="T3" fmla="*/ 20 h 20"/>
                <a:gd name="T4" fmla="*/ 164 w 164"/>
                <a:gd name="T5" fmla="*/ 10 h 20"/>
                <a:gd name="T6" fmla="*/ 154 w 164"/>
                <a:gd name="T7" fmla="*/ 0 h 20"/>
                <a:gd name="T8" fmla="*/ 10 w 164"/>
                <a:gd name="T9" fmla="*/ 0 h 20"/>
                <a:gd name="T10" fmla="*/ 0 w 164"/>
                <a:gd name="T11" fmla="*/ 10 h 20"/>
                <a:gd name="T12" fmla="*/ 10 w 164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20">
                  <a:moveTo>
                    <a:pt x="10" y="20"/>
                  </a:moveTo>
                  <a:cubicBezTo>
                    <a:pt x="154" y="20"/>
                    <a:pt x="154" y="20"/>
                    <a:pt x="154" y="20"/>
                  </a:cubicBezTo>
                  <a:cubicBezTo>
                    <a:pt x="159" y="20"/>
                    <a:pt x="164" y="16"/>
                    <a:pt x="164" y="10"/>
                  </a:cubicBezTo>
                  <a:cubicBezTo>
                    <a:pt x="164" y="5"/>
                    <a:pt x="159" y="0"/>
                    <a:pt x="15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5" y="20"/>
                    <a:pt x="10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776288" y="1700214"/>
              <a:ext cx="152400" cy="17463"/>
            </a:xfrm>
            <a:custGeom>
              <a:avLst/>
              <a:gdLst>
                <a:gd name="T0" fmla="*/ 10 w 163"/>
                <a:gd name="T1" fmla="*/ 20 h 20"/>
                <a:gd name="T2" fmla="*/ 153 w 163"/>
                <a:gd name="T3" fmla="*/ 20 h 20"/>
                <a:gd name="T4" fmla="*/ 163 w 163"/>
                <a:gd name="T5" fmla="*/ 10 h 20"/>
                <a:gd name="T6" fmla="*/ 153 w 163"/>
                <a:gd name="T7" fmla="*/ 0 h 20"/>
                <a:gd name="T8" fmla="*/ 10 w 163"/>
                <a:gd name="T9" fmla="*/ 0 h 20"/>
                <a:gd name="T10" fmla="*/ 0 w 163"/>
                <a:gd name="T11" fmla="*/ 10 h 20"/>
                <a:gd name="T12" fmla="*/ 10 w 163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" h="20">
                  <a:moveTo>
                    <a:pt x="10" y="20"/>
                  </a:moveTo>
                  <a:cubicBezTo>
                    <a:pt x="153" y="20"/>
                    <a:pt x="153" y="20"/>
                    <a:pt x="153" y="20"/>
                  </a:cubicBezTo>
                  <a:cubicBezTo>
                    <a:pt x="159" y="20"/>
                    <a:pt x="163" y="15"/>
                    <a:pt x="163" y="10"/>
                  </a:cubicBezTo>
                  <a:cubicBezTo>
                    <a:pt x="163" y="4"/>
                    <a:pt x="159" y="0"/>
                    <a:pt x="15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2105026" y="1076326"/>
              <a:ext cx="153988" cy="19050"/>
            </a:xfrm>
            <a:custGeom>
              <a:avLst/>
              <a:gdLst>
                <a:gd name="T0" fmla="*/ 10 w 164"/>
                <a:gd name="T1" fmla="*/ 20 h 20"/>
                <a:gd name="T2" fmla="*/ 154 w 164"/>
                <a:gd name="T3" fmla="*/ 20 h 20"/>
                <a:gd name="T4" fmla="*/ 164 w 164"/>
                <a:gd name="T5" fmla="*/ 10 h 20"/>
                <a:gd name="T6" fmla="*/ 154 w 164"/>
                <a:gd name="T7" fmla="*/ 0 h 20"/>
                <a:gd name="T8" fmla="*/ 10 w 164"/>
                <a:gd name="T9" fmla="*/ 0 h 20"/>
                <a:gd name="T10" fmla="*/ 0 w 164"/>
                <a:gd name="T11" fmla="*/ 10 h 20"/>
                <a:gd name="T12" fmla="*/ 10 w 164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20">
                  <a:moveTo>
                    <a:pt x="10" y="20"/>
                  </a:moveTo>
                  <a:cubicBezTo>
                    <a:pt x="154" y="20"/>
                    <a:pt x="154" y="20"/>
                    <a:pt x="154" y="20"/>
                  </a:cubicBezTo>
                  <a:cubicBezTo>
                    <a:pt x="159" y="20"/>
                    <a:pt x="164" y="15"/>
                    <a:pt x="164" y="10"/>
                  </a:cubicBezTo>
                  <a:cubicBezTo>
                    <a:pt x="164" y="4"/>
                    <a:pt x="159" y="0"/>
                    <a:pt x="15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2633663" y="773114"/>
              <a:ext cx="152400" cy="19050"/>
            </a:xfrm>
            <a:custGeom>
              <a:avLst/>
              <a:gdLst>
                <a:gd name="T0" fmla="*/ 10 w 163"/>
                <a:gd name="T1" fmla="*/ 20 h 20"/>
                <a:gd name="T2" fmla="*/ 153 w 163"/>
                <a:gd name="T3" fmla="*/ 20 h 20"/>
                <a:gd name="T4" fmla="*/ 163 w 163"/>
                <a:gd name="T5" fmla="*/ 10 h 20"/>
                <a:gd name="T6" fmla="*/ 153 w 163"/>
                <a:gd name="T7" fmla="*/ 0 h 20"/>
                <a:gd name="T8" fmla="*/ 10 w 163"/>
                <a:gd name="T9" fmla="*/ 0 h 20"/>
                <a:gd name="T10" fmla="*/ 0 w 163"/>
                <a:gd name="T11" fmla="*/ 10 h 20"/>
                <a:gd name="T12" fmla="*/ 10 w 163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" h="20">
                  <a:moveTo>
                    <a:pt x="10" y="20"/>
                  </a:moveTo>
                  <a:cubicBezTo>
                    <a:pt x="153" y="20"/>
                    <a:pt x="153" y="20"/>
                    <a:pt x="153" y="20"/>
                  </a:cubicBezTo>
                  <a:cubicBezTo>
                    <a:pt x="159" y="20"/>
                    <a:pt x="163" y="15"/>
                    <a:pt x="163" y="10"/>
                  </a:cubicBezTo>
                  <a:cubicBezTo>
                    <a:pt x="163" y="4"/>
                    <a:pt x="159" y="0"/>
                    <a:pt x="15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1311276" y="2771776"/>
              <a:ext cx="152400" cy="19050"/>
            </a:xfrm>
            <a:custGeom>
              <a:avLst/>
              <a:gdLst>
                <a:gd name="T0" fmla="*/ 10 w 163"/>
                <a:gd name="T1" fmla="*/ 20 h 20"/>
                <a:gd name="T2" fmla="*/ 153 w 163"/>
                <a:gd name="T3" fmla="*/ 20 h 20"/>
                <a:gd name="T4" fmla="*/ 163 w 163"/>
                <a:gd name="T5" fmla="*/ 10 h 20"/>
                <a:gd name="T6" fmla="*/ 153 w 163"/>
                <a:gd name="T7" fmla="*/ 0 h 20"/>
                <a:gd name="T8" fmla="*/ 10 w 163"/>
                <a:gd name="T9" fmla="*/ 0 h 20"/>
                <a:gd name="T10" fmla="*/ 0 w 163"/>
                <a:gd name="T11" fmla="*/ 10 h 20"/>
                <a:gd name="T12" fmla="*/ 10 w 163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" h="20">
                  <a:moveTo>
                    <a:pt x="10" y="20"/>
                  </a:moveTo>
                  <a:cubicBezTo>
                    <a:pt x="153" y="20"/>
                    <a:pt x="153" y="20"/>
                    <a:pt x="153" y="20"/>
                  </a:cubicBezTo>
                  <a:cubicBezTo>
                    <a:pt x="159" y="20"/>
                    <a:pt x="163" y="16"/>
                    <a:pt x="163" y="10"/>
                  </a:cubicBezTo>
                  <a:cubicBezTo>
                    <a:pt x="163" y="5"/>
                    <a:pt x="159" y="0"/>
                    <a:pt x="15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auto">
            <a:xfrm>
              <a:off x="1654176" y="2417764"/>
              <a:ext cx="115888" cy="114300"/>
            </a:xfrm>
            <a:custGeom>
              <a:avLst/>
              <a:gdLst>
                <a:gd name="T0" fmla="*/ 18 w 124"/>
                <a:gd name="T1" fmla="*/ 119 h 123"/>
                <a:gd name="T2" fmla="*/ 120 w 124"/>
                <a:gd name="T3" fmla="*/ 18 h 123"/>
                <a:gd name="T4" fmla="*/ 120 w 124"/>
                <a:gd name="T5" fmla="*/ 4 h 123"/>
                <a:gd name="T6" fmla="*/ 106 w 124"/>
                <a:gd name="T7" fmla="*/ 4 h 123"/>
                <a:gd name="T8" fmla="*/ 4 w 124"/>
                <a:gd name="T9" fmla="*/ 105 h 123"/>
                <a:gd name="T10" fmla="*/ 4 w 124"/>
                <a:gd name="T11" fmla="*/ 119 h 123"/>
                <a:gd name="T12" fmla="*/ 18 w 124"/>
                <a:gd name="T13" fmla="*/ 11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123">
                  <a:moveTo>
                    <a:pt x="18" y="119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24" y="14"/>
                    <a:pt x="124" y="8"/>
                    <a:pt x="120" y="4"/>
                  </a:cubicBezTo>
                  <a:cubicBezTo>
                    <a:pt x="116" y="0"/>
                    <a:pt x="109" y="0"/>
                    <a:pt x="106" y="4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0" y="109"/>
                    <a:pt x="0" y="115"/>
                    <a:pt x="4" y="119"/>
                  </a:cubicBezTo>
                  <a:cubicBezTo>
                    <a:pt x="8" y="123"/>
                    <a:pt x="14" y="123"/>
                    <a:pt x="18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auto">
            <a:xfrm>
              <a:off x="868363" y="771526"/>
              <a:ext cx="115888" cy="115888"/>
            </a:xfrm>
            <a:custGeom>
              <a:avLst/>
              <a:gdLst>
                <a:gd name="T0" fmla="*/ 18 w 124"/>
                <a:gd name="T1" fmla="*/ 119 h 123"/>
                <a:gd name="T2" fmla="*/ 120 w 124"/>
                <a:gd name="T3" fmla="*/ 18 h 123"/>
                <a:gd name="T4" fmla="*/ 120 w 124"/>
                <a:gd name="T5" fmla="*/ 4 h 123"/>
                <a:gd name="T6" fmla="*/ 106 w 124"/>
                <a:gd name="T7" fmla="*/ 4 h 123"/>
                <a:gd name="T8" fmla="*/ 4 w 124"/>
                <a:gd name="T9" fmla="*/ 105 h 123"/>
                <a:gd name="T10" fmla="*/ 4 w 124"/>
                <a:gd name="T11" fmla="*/ 119 h 123"/>
                <a:gd name="T12" fmla="*/ 18 w 124"/>
                <a:gd name="T13" fmla="*/ 11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123">
                  <a:moveTo>
                    <a:pt x="18" y="119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24" y="14"/>
                    <a:pt x="124" y="8"/>
                    <a:pt x="120" y="4"/>
                  </a:cubicBezTo>
                  <a:cubicBezTo>
                    <a:pt x="116" y="0"/>
                    <a:pt x="110" y="0"/>
                    <a:pt x="106" y="4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0" y="109"/>
                    <a:pt x="0" y="115"/>
                    <a:pt x="4" y="119"/>
                  </a:cubicBezTo>
                  <a:cubicBezTo>
                    <a:pt x="8" y="123"/>
                    <a:pt x="15" y="123"/>
                    <a:pt x="18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auto">
            <a:xfrm>
              <a:off x="2700338" y="1744664"/>
              <a:ext cx="115888" cy="114300"/>
            </a:xfrm>
            <a:custGeom>
              <a:avLst/>
              <a:gdLst>
                <a:gd name="T0" fmla="*/ 18 w 124"/>
                <a:gd name="T1" fmla="*/ 119 h 123"/>
                <a:gd name="T2" fmla="*/ 120 w 124"/>
                <a:gd name="T3" fmla="*/ 18 h 123"/>
                <a:gd name="T4" fmla="*/ 120 w 124"/>
                <a:gd name="T5" fmla="*/ 4 h 123"/>
                <a:gd name="T6" fmla="*/ 106 w 124"/>
                <a:gd name="T7" fmla="*/ 4 h 123"/>
                <a:gd name="T8" fmla="*/ 4 w 124"/>
                <a:gd name="T9" fmla="*/ 105 h 123"/>
                <a:gd name="T10" fmla="*/ 4 w 124"/>
                <a:gd name="T11" fmla="*/ 119 h 123"/>
                <a:gd name="T12" fmla="*/ 18 w 124"/>
                <a:gd name="T13" fmla="*/ 11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123">
                  <a:moveTo>
                    <a:pt x="18" y="119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24" y="14"/>
                    <a:pt x="124" y="8"/>
                    <a:pt x="120" y="4"/>
                  </a:cubicBezTo>
                  <a:cubicBezTo>
                    <a:pt x="116" y="0"/>
                    <a:pt x="110" y="0"/>
                    <a:pt x="106" y="4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0" y="109"/>
                    <a:pt x="0" y="116"/>
                    <a:pt x="4" y="119"/>
                  </a:cubicBezTo>
                  <a:cubicBezTo>
                    <a:pt x="8" y="123"/>
                    <a:pt x="14" y="123"/>
                    <a:pt x="18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5"/>
            <p:cNvSpPr>
              <a:spLocks noEditPoints="1"/>
            </p:cNvSpPr>
            <p:nvPr/>
          </p:nvSpPr>
          <p:spPr bwMode="auto">
            <a:xfrm>
              <a:off x="1903413" y="1244601"/>
              <a:ext cx="163513" cy="141288"/>
            </a:xfrm>
            <a:custGeom>
              <a:avLst/>
              <a:gdLst>
                <a:gd name="T0" fmla="*/ 77 w 103"/>
                <a:gd name="T1" fmla="*/ 45 h 89"/>
                <a:gd name="T2" fmla="*/ 77 w 103"/>
                <a:gd name="T3" fmla="*/ 45 h 89"/>
                <a:gd name="T4" fmla="*/ 76 w 103"/>
                <a:gd name="T5" fmla="*/ 46 h 89"/>
                <a:gd name="T6" fmla="*/ 99 w 103"/>
                <a:gd name="T7" fmla="*/ 86 h 89"/>
                <a:gd name="T8" fmla="*/ 52 w 103"/>
                <a:gd name="T9" fmla="*/ 86 h 89"/>
                <a:gd name="T10" fmla="*/ 4 w 103"/>
                <a:gd name="T11" fmla="*/ 86 h 89"/>
                <a:gd name="T12" fmla="*/ 19 w 103"/>
                <a:gd name="T13" fmla="*/ 62 h 89"/>
                <a:gd name="T14" fmla="*/ 16 w 103"/>
                <a:gd name="T15" fmla="*/ 62 h 89"/>
                <a:gd name="T16" fmla="*/ 0 w 103"/>
                <a:gd name="T17" fmla="*/ 89 h 89"/>
                <a:gd name="T18" fmla="*/ 52 w 103"/>
                <a:gd name="T19" fmla="*/ 89 h 89"/>
                <a:gd name="T20" fmla="*/ 103 w 103"/>
                <a:gd name="T21" fmla="*/ 89 h 89"/>
                <a:gd name="T22" fmla="*/ 77 w 103"/>
                <a:gd name="T23" fmla="*/ 45 h 89"/>
                <a:gd name="T24" fmla="*/ 30 w 103"/>
                <a:gd name="T25" fmla="*/ 38 h 89"/>
                <a:gd name="T26" fmla="*/ 26 w 103"/>
                <a:gd name="T27" fmla="*/ 45 h 89"/>
                <a:gd name="T28" fmla="*/ 23 w 103"/>
                <a:gd name="T29" fmla="*/ 50 h 89"/>
                <a:gd name="T30" fmla="*/ 26 w 103"/>
                <a:gd name="T31" fmla="*/ 50 h 89"/>
                <a:gd name="T32" fmla="*/ 29 w 103"/>
                <a:gd name="T33" fmla="*/ 46 h 89"/>
                <a:gd name="T34" fmla="*/ 31 w 103"/>
                <a:gd name="T35" fmla="*/ 40 h 89"/>
                <a:gd name="T36" fmla="*/ 30 w 103"/>
                <a:gd name="T37" fmla="*/ 38 h 89"/>
                <a:gd name="T38" fmla="*/ 52 w 103"/>
                <a:gd name="T39" fmla="*/ 0 h 89"/>
                <a:gd name="T40" fmla="*/ 37 w 103"/>
                <a:gd name="T41" fmla="*/ 26 h 89"/>
                <a:gd name="T42" fmla="*/ 38 w 103"/>
                <a:gd name="T43" fmla="*/ 28 h 89"/>
                <a:gd name="T44" fmla="*/ 52 w 103"/>
                <a:gd name="T45" fmla="*/ 5 h 89"/>
                <a:gd name="T46" fmla="*/ 76 w 103"/>
                <a:gd name="T47" fmla="*/ 46 h 89"/>
                <a:gd name="T48" fmla="*/ 77 w 103"/>
                <a:gd name="T49" fmla="*/ 45 h 89"/>
                <a:gd name="T50" fmla="*/ 77 w 103"/>
                <a:gd name="T51" fmla="*/ 45 h 89"/>
                <a:gd name="T52" fmla="*/ 52 w 103"/>
                <a:gd name="T5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3" h="89">
                  <a:moveTo>
                    <a:pt x="77" y="45"/>
                  </a:moveTo>
                  <a:lnTo>
                    <a:pt x="77" y="45"/>
                  </a:lnTo>
                  <a:lnTo>
                    <a:pt x="76" y="46"/>
                  </a:lnTo>
                  <a:lnTo>
                    <a:pt x="99" y="86"/>
                  </a:lnTo>
                  <a:lnTo>
                    <a:pt x="52" y="86"/>
                  </a:lnTo>
                  <a:lnTo>
                    <a:pt x="4" y="86"/>
                  </a:lnTo>
                  <a:lnTo>
                    <a:pt x="19" y="62"/>
                  </a:lnTo>
                  <a:lnTo>
                    <a:pt x="16" y="62"/>
                  </a:lnTo>
                  <a:lnTo>
                    <a:pt x="0" y="89"/>
                  </a:lnTo>
                  <a:lnTo>
                    <a:pt x="52" y="89"/>
                  </a:lnTo>
                  <a:lnTo>
                    <a:pt x="103" y="89"/>
                  </a:lnTo>
                  <a:lnTo>
                    <a:pt x="77" y="45"/>
                  </a:lnTo>
                  <a:close/>
                  <a:moveTo>
                    <a:pt x="30" y="38"/>
                  </a:moveTo>
                  <a:lnTo>
                    <a:pt x="26" y="45"/>
                  </a:lnTo>
                  <a:lnTo>
                    <a:pt x="23" y="50"/>
                  </a:lnTo>
                  <a:lnTo>
                    <a:pt x="26" y="50"/>
                  </a:lnTo>
                  <a:lnTo>
                    <a:pt x="29" y="46"/>
                  </a:lnTo>
                  <a:lnTo>
                    <a:pt x="31" y="40"/>
                  </a:lnTo>
                  <a:lnTo>
                    <a:pt x="30" y="38"/>
                  </a:lnTo>
                  <a:close/>
                  <a:moveTo>
                    <a:pt x="52" y="0"/>
                  </a:moveTo>
                  <a:lnTo>
                    <a:pt x="37" y="26"/>
                  </a:lnTo>
                  <a:lnTo>
                    <a:pt x="38" y="28"/>
                  </a:lnTo>
                  <a:lnTo>
                    <a:pt x="52" y="5"/>
                  </a:lnTo>
                  <a:lnTo>
                    <a:pt x="76" y="46"/>
                  </a:lnTo>
                  <a:lnTo>
                    <a:pt x="77" y="45"/>
                  </a:lnTo>
                  <a:lnTo>
                    <a:pt x="77" y="45"/>
                  </a:lnTo>
                  <a:lnTo>
                    <a:pt x="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6"/>
            <p:cNvSpPr>
              <a:spLocks noEditPoints="1"/>
            </p:cNvSpPr>
            <p:nvPr/>
          </p:nvSpPr>
          <p:spPr bwMode="auto">
            <a:xfrm>
              <a:off x="1903413" y="1244601"/>
              <a:ext cx="163513" cy="141288"/>
            </a:xfrm>
            <a:custGeom>
              <a:avLst/>
              <a:gdLst>
                <a:gd name="T0" fmla="*/ 77 w 103"/>
                <a:gd name="T1" fmla="*/ 45 h 89"/>
                <a:gd name="T2" fmla="*/ 77 w 103"/>
                <a:gd name="T3" fmla="*/ 45 h 89"/>
                <a:gd name="T4" fmla="*/ 76 w 103"/>
                <a:gd name="T5" fmla="*/ 46 h 89"/>
                <a:gd name="T6" fmla="*/ 99 w 103"/>
                <a:gd name="T7" fmla="*/ 86 h 89"/>
                <a:gd name="T8" fmla="*/ 52 w 103"/>
                <a:gd name="T9" fmla="*/ 86 h 89"/>
                <a:gd name="T10" fmla="*/ 4 w 103"/>
                <a:gd name="T11" fmla="*/ 86 h 89"/>
                <a:gd name="T12" fmla="*/ 19 w 103"/>
                <a:gd name="T13" fmla="*/ 62 h 89"/>
                <a:gd name="T14" fmla="*/ 16 w 103"/>
                <a:gd name="T15" fmla="*/ 62 h 89"/>
                <a:gd name="T16" fmla="*/ 0 w 103"/>
                <a:gd name="T17" fmla="*/ 89 h 89"/>
                <a:gd name="T18" fmla="*/ 52 w 103"/>
                <a:gd name="T19" fmla="*/ 89 h 89"/>
                <a:gd name="T20" fmla="*/ 103 w 103"/>
                <a:gd name="T21" fmla="*/ 89 h 89"/>
                <a:gd name="T22" fmla="*/ 77 w 103"/>
                <a:gd name="T23" fmla="*/ 45 h 89"/>
                <a:gd name="T24" fmla="*/ 30 w 103"/>
                <a:gd name="T25" fmla="*/ 38 h 89"/>
                <a:gd name="T26" fmla="*/ 26 w 103"/>
                <a:gd name="T27" fmla="*/ 45 h 89"/>
                <a:gd name="T28" fmla="*/ 23 w 103"/>
                <a:gd name="T29" fmla="*/ 50 h 89"/>
                <a:gd name="T30" fmla="*/ 26 w 103"/>
                <a:gd name="T31" fmla="*/ 50 h 89"/>
                <a:gd name="T32" fmla="*/ 29 w 103"/>
                <a:gd name="T33" fmla="*/ 46 h 89"/>
                <a:gd name="T34" fmla="*/ 31 w 103"/>
                <a:gd name="T35" fmla="*/ 40 h 89"/>
                <a:gd name="T36" fmla="*/ 30 w 103"/>
                <a:gd name="T37" fmla="*/ 38 h 89"/>
                <a:gd name="T38" fmla="*/ 52 w 103"/>
                <a:gd name="T39" fmla="*/ 0 h 89"/>
                <a:gd name="T40" fmla="*/ 37 w 103"/>
                <a:gd name="T41" fmla="*/ 26 h 89"/>
                <a:gd name="T42" fmla="*/ 38 w 103"/>
                <a:gd name="T43" fmla="*/ 28 h 89"/>
                <a:gd name="T44" fmla="*/ 52 w 103"/>
                <a:gd name="T45" fmla="*/ 5 h 89"/>
                <a:gd name="T46" fmla="*/ 76 w 103"/>
                <a:gd name="T47" fmla="*/ 46 h 89"/>
                <a:gd name="T48" fmla="*/ 77 w 103"/>
                <a:gd name="T49" fmla="*/ 45 h 89"/>
                <a:gd name="T50" fmla="*/ 77 w 103"/>
                <a:gd name="T51" fmla="*/ 45 h 89"/>
                <a:gd name="T52" fmla="*/ 52 w 103"/>
                <a:gd name="T5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3" h="89">
                  <a:moveTo>
                    <a:pt x="77" y="45"/>
                  </a:moveTo>
                  <a:lnTo>
                    <a:pt x="77" y="45"/>
                  </a:lnTo>
                  <a:lnTo>
                    <a:pt x="76" y="46"/>
                  </a:lnTo>
                  <a:lnTo>
                    <a:pt x="99" y="86"/>
                  </a:lnTo>
                  <a:lnTo>
                    <a:pt x="52" y="86"/>
                  </a:lnTo>
                  <a:lnTo>
                    <a:pt x="4" y="86"/>
                  </a:lnTo>
                  <a:lnTo>
                    <a:pt x="19" y="62"/>
                  </a:lnTo>
                  <a:lnTo>
                    <a:pt x="16" y="62"/>
                  </a:lnTo>
                  <a:lnTo>
                    <a:pt x="0" y="89"/>
                  </a:lnTo>
                  <a:lnTo>
                    <a:pt x="52" y="89"/>
                  </a:lnTo>
                  <a:lnTo>
                    <a:pt x="103" y="89"/>
                  </a:lnTo>
                  <a:lnTo>
                    <a:pt x="77" y="45"/>
                  </a:lnTo>
                  <a:moveTo>
                    <a:pt x="30" y="38"/>
                  </a:moveTo>
                  <a:lnTo>
                    <a:pt x="26" y="45"/>
                  </a:lnTo>
                  <a:lnTo>
                    <a:pt x="23" y="50"/>
                  </a:lnTo>
                  <a:lnTo>
                    <a:pt x="26" y="50"/>
                  </a:lnTo>
                  <a:lnTo>
                    <a:pt x="29" y="46"/>
                  </a:lnTo>
                  <a:lnTo>
                    <a:pt x="31" y="40"/>
                  </a:lnTo>
                  <a:lnTo>
                    <a:pt x="30" y="38"/>
                  </a:lnTo>
                  <a:moveTo>
                    <a:pt x="52" y="0"/>
                  </a:moveTo>
                  <a:lnTo>
                    <a:pt x="37" y="26"/>
                  </a:lnTo>
                  <a:lnTo>
                    <a:pt x="38" y="28"/>
                  </a:lnTo>
                  <a:lnTo>
                    <a:pt x="52" y="5"/>
                  </a:lnTo>
                  <a:lnTo>
                    <a:pt x="76" y="46"/>
                  </a:lnTo>
                  <a:lnTo>
                    <a:pt x="77" y="45"/>
                  </a:lnTo>
                  <a:lnTo>
                    <a:pt x="77" y="45"/>
                  </a:lnTo>
                  <a:lnTo>
                    <a:pt x="5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7"/>
            <p:cNvSpPr>
              <a:spLocks noEditPoints="1"/>
            </p:cNvSpPr>
            <p:nvPr/>
          </p:nvSpPr>
          <p:spPr bwMode="auto">
            <a:xfrm>
              <a:off x="1928813" y="1285876"/>
              <a:ext cx="34925" cy="57150"/>
            </a:xfrm>
            <a:custGeom>
              <a:avLst/>
              <a:gdLst>
                <a:gd name="T0" fmla="*/ 10 w 22"/>
                <a:gd name="T1" fmla="*/ 24 h 36"/>
                <a:gd name="T2" fmla="*/ 7 w 22"/>
                <a:gd name="T3" fmla="*/ 24 h 36"/>
                <a:gd name="T4" fmla="*/ 0 w 22"/>
                <a:gd name="T5" fmla="*/ 36 h 36"/>
                <a:gd name="T6" fmla="*/ 3 w 22"/>
                <a:gd name="T7" fmla="*/ 36 h 36"/>
                <a:gd name="T8" fmla="*/ 10 w 22"/>
                <a:gd name="T9" fmla="*/ 24 h 36"/>
                <a:gd name="T10" fmla="*/ 21 w 22"/>
                <a:gd name="T11" fmla="*/ 0 h 36"/>
                <a:gd name="T12" fmla="*/ 14 w 22"/>
                <a:gd name="T13" fmla="*/ 12 h 36"/>
                <a:gd name="T14" fmla="*/ 15 w 22"/>
                <a:gd name="T15" fmla="*/ 14 h 36"/>
                <a:gd name="T16" fmla="*/ 22 w 22"/>
                <a:gd name="T17" fmla="*/ 2 h 36"/>
                <a:gd name="T18" fmla="*/ 21 w 22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36">
                  <a:moveTo>
                    <a:pt x="10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10" y="24"/>
                  </a:lnTo>
                  <a:close/>
                  <a:moveTo>
                    <a:pt x="21" y="0"/>
                  </a:moveTo>
                  <a:lnTo>
                    <a:pt x="14" y="12"/>
                  </a:lnTo>
                  <a:lnTo>
                    <a:pt x="15" y="14"/>
                  </a:lnTo>
                  <a:lnTo>
                    <a:pt x="22" y="2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8"/>
            <p:cNvSpPr>
              <a:spLocks noEditPoints="1"/>
            </p:cNvSpPr>
            <p:nvPr/>
          </p:nvSpPr>
          <p:spPr bwMode="auto">
            <a:xfrm>
              <a:off x="1928813" y="1285876"/>
              <a:ext cx="34925" cy="57150"/>
            </a:xfrm>
            <a:custGeom>
              <a:avLst/>
              <a:gdLst>
                <a:gd name="T0" fmla="*/ 10 w 22"/>
                <a:gd name="T1" fmla="*/ 24 h 36"/>
                <a:gd name="T2" fmla="*/ 7 w 22"/>
                <a:gd name="T3" fmla="*/ 24 h 36"/>
                <a:gd name="T4" fmla="*/ 0 w 22"/>
                <a:gd name="T5" fmla="*/ 36 h 36"/>
                <a:gd name="T6" fmla="*/ 3 w 22"/>
                <a:gd name="T7" fmla="*/ 36 h 36"/>
                <a:gd name="T8" fmla="*/ 10 w 22"/>
                <a:gd name="T9" fmla="*/ 24 h 36"/>
                <a:gd name="T10" fmla="*/ 21 w 22"/>
                <a:gd name="T11" fmla="*/ 0 h 36"/>
                <a:gd name="T12" fmla="*/ 14 w 22"/>
                <a:gd name="T13" fmla="*/ 12 h 36"/>
                <a:gd name="T14" fmla="*/ 15 w 22"/>
                <a:gd name="T15" fmla="*/ 14 h 36"/>
                <a:gd name="T16" fmla="*/ 22 w 22"/>
                <a:gd name="T17" fmla="*/ 2 h 36"/>
                <a:gd name="T18" fmla="*/ 21 w 22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36">
                  <a:moveTo>
                    <a:pt x="10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10" y="24"/>
                  </a:lnTo>
                  <a:moveTo>
                    <a:pt x="21" y="0"/>
                  </a:moveTo>
                  <a:lnTo>
                    <a:pt x="14" y="12"/>
                  </a:lnTo>
                  <a:lnTo>
                    <a:pt x="15" y="14"/>
                  </a:lnTo>
                  <a:lnTo>
                    <a:pt x="22" y="2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9"/>
            <p:cNvSpPr>
              <a:spLocks noEditPoints="1"/>
            </p:cNvSpPr>
            <p:nvPr/>
          </p:nvSpPr>
          <p:spPr bwMode="auto">
            <a:xfrm>
              <a:off x="1774826" y="2074864"/>
              <a:ext cx="161925" cy="141288"/>
            </a:xfrm>
            <a:custGeom>
              <a:avLst/>
              <a:gdLst>
                <a:gd name="T0" fmla="*/ 77 w 102"/>
                <a:gd name="T1" fmla="*/ 44 h 89"/>
                <a:gd name="T2" fmla="*/ 76 w 102"/>
                <a:gd name="T3" fmla="*/ 45 h 89"/>
                <a:gd name="T4" fmla="*/ 75 w 102"/>
                <a:gd name="T5" fmla="*/ 46 h 89"/>
                <a:gd name="T6" fmla="*/ 98 w 102"/>
                <a:gd name="T7" fmla="*/ 86 h 89"/>
                <a:gd name="T8" fmla="*/ 51 w 102"/>
                <a:gd name="T9" fmla="*/ 86 h 89"/>
                <a:gd name="T10" fmla="*/ 3 w 102"/>
                <a:gd name="T11" fmla="*/ 86 h 89"/>
                <a:gd name="T12" fmla="*/ 18 w 102"/>
                <a:gd name="T13" fmla="*/ 62 h 89"/>
                <a:gd name="T14" fmla="*/ 15 w 102"/>
                <a:gd name="T15" fmla="*/ 62 h 89"/>
                <a:gd name="T16" fmla="*/ 0 w 102"/>
                <a:gd name="T17" fmla="*/ 89 h 89"/>
                <a:gd name="T18" fmla="*/ 51 w 102"/>
                <a:gd name="T19" fmla="*/ 89 h 89"/>
                <a:gd name="T20" fmla="*/ 102 w 102"/>
                <a:gd name="T21" fmla="*/ 89 h 89"/>
                <a:gd name="T22" fmla="*/ 77 w 102"/>
                <a:gd name="T23" fmla="*/ 44 h 89"/>
                <a:gd name="T24" fmla="*/ 29 w 102"/>
                <a:gd name="T25" fmla="*/ 37 h 89"/>
                <a:gd name="T26" fmla="*/ 25 w 102"/>
                <a:gd name="T27" fmla="*/ 44 h 89"/>
                <a:gd name="T28" fmla="*/ 22 w 102"/>
                <a:gd name="T29" fmla="*/ 50 h 89"/>
                <a:gd name="T30" fmla="*/ 25 w 102"/>
                <a:gd name="T31" fmla="*/ 50 h 89"/>
                <a:gd name="T32" fmla="*/ 28 w 102"/>
                <a:gd name="T33" fmla="*/ 46 h 89"/>
                <a:gd name="T34" fmla="*/ 31 w 102"/>
                <a:gd name="T35" fmla="*/ 40 h 89"/>
                <a:gd name="T36" fmla="*/ 29 w 102"/>
                <a:gd name="T37" fmla="*/ 37 h 89"/>
                <a:gd name="T38" fmla="*/ 51 w 102"/>
                <a:gd name="T39" fmla="*/ 0 h 89"/>
                <a:gd name="T40" fmla="*/ 36 w 102"/>
                <a:gd name="T41" fmla="*/ 26 h 89"/>
                <a:gd name="T42" fmla="*/ 38 w 102"/>
                <a:gd name="T43" fmla="*/ 28 h 89"/>
                <a:gd name="T44" fmla="*/ 51 w 102"/>
                <a:gd name="T45" fmla="*/ 4 h 89"/>
                <a:gd name="T46" fmla="*/ 75 w 102"/>
                <a:gd name="T47" fmla="*/ 46 h 89"/>
                <a:gd name="T48" fmla="*/ 76 w 102"/>
                <a:gd name="T49" fmla="*/ 45 h 89"/>
                <a:gd name="T50" fmla="*/ 77 w 102"/>
                <a:gd name="T51" fmla="*/ 44 h 89"/>
                <a:gd name="T52" fmla="*/ 51 w 102"/>
                <a:gd name="T5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2" h="89">
                  <a:moveTo>
                    <a:pt x="77" y="44"/>
                  </a:moveTo>
                  <a:lnTo>
                    <a:pt x="76" y="45"/>
                  </a:lnTo>
                  <a:lnTo>
                    <a:pt x="75" y="46"/>
                  </a:lnTo>
                  <a:lnTo>
                    <a:pt x="98" y="86"/>
                  </a:lnTo>
                  <a:lnTo>
                    <a:pt x="51" y="86"/>
                  </a:lnTo>
                  <a:lnTo>
                    <a:pt x="3" y="86"/>
                  </a:lnTo>
                  <a:lnTo>
                    <a:pt x="18" y="62"/>
                  </a:lnTo>
                  <a:lnTo>
                    <a:pt x="15" y="62"/>
                  </a:lnTo>
                  <a:lnTo>
                    <a:pt x="0" y="89"/>
                  </a:lnTo>
                  <a:lnTo>
                    <a:pt x="51" y="89"/>
                  </a:lnTo>
                  <a:lnTo>
                    <a:pt x="102" y="89"/>
                  </a:lnTo>
                  <a:lnTo>
                    <a:pt x="77" y="44"/>
                  </a:lnTo>
                  <a:close/>
                  <a:moveTo>
                    <a:pt x="29" y="37"/>
                  </a:moveTo>
                  <a:lnTo>
                    <a:pt x="25" y="44"/>
                  </a:lnTo>
                  <a:lnTo>
                    <a:pt x="22" y="50"/>
                  </a:lnTo>
                  <a:lnTo>
                    <a:pt x="25" y="50"/>
                  </a:lnTo>
                  <a:lnTo>
                    <a:pt x="28" y="46"/>
                  </a:lnTo>
                  <a:lnTo>
                    <a:pt x="31" y="40"/>
                  </a:lnTo>
                  <a:lnTo>
                    <a:pt x="29" y="37"/>
                  </a:lnTo>
                  <a:close/>
                  <a:moveTo>
                    <a:pt x="51" y="0"/>
                  </a:moveTo>
                  <a:lnTo>
                    <a:pt x="36" y="26"/>
                  </a:lnTo>
                  <a:lnTo>
                    <a:pt x="38" y="28"/>
                  </a:lnTo>
                  <a:lnTo>
                    <a:pt x="51" y="4"/>
                  </a:lnTo>
                  <a:lnTo>
                    <a:pt x="75" y="46"/>
                  </a:lnTo>
                  <a:lnTo>
                    <a:pt x="76" y="45"/>
                  </a:lnTo>
                  <a:lnTo>
                    <a:pt x="77" y="44"/>
                  </a:ln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90"/>
            <p:cNvSpPr>
              <a:spLocks noEditPoints="1"/>
            </p:cNvSpPr>
            <p:nvPr/>
          </p:nvSpPr>
          <p:spPr bwMode="auto">
            <a:xfrm>
              <a:off x="1774826" y="2074864"/>
              <a:ext cx="161925" cy="141288"/>
            </a:xfrm>
            <a:custGeom>
              <a:avLst/>
              <a:gdLst>
                <a:gd name="T0" fmla="*/ 77 w 102"/>
                <a:gd name="T1" fmla="*/ 44 h 89"/>
                <a:gd name="T2" fmla="*/ 76 w 102"/>
                <a:gd name="T3" fmla="*/ 45 h 89"/>
                <a:gd name="T4" fmla="*/ 75 w 102"/>
                <a:gd name="T5" fmla="*/ 46 h 89"/>
                <a:gd name="T6" fmla="*/ 98 w 102"/>
                <a:gd name="T7" fmla="*/ 86 h 89"/>
                <a:gd name="T8" fmla="*/ 51 w 102"/>
                <a:gd name="T9" fmla="*/ 86 h 89"/>
                <a:gd name="T10" fmla="*/ 3 w 102"/>
                <a:gd name="T11" fmla="*/ 86 h 89"/>
                <a:gd name="T12" fmla="*/ 18 w 102"/>
                <a:gd name="T13" fmla="*/ 62 h 89"/>
                <a:gd name="T14" fmla="*/ 15 w 102"/>
                <a:gd name="T15" fmla="*/ 62 h 89"/>
                <a:gd name="T16" fmla="*/ 0 w 102"/>
                <a:gd name="T17" fmla="*/ 89 h 89"/>
                <a:gd name="T18" fmla="*/ 51 w 102"/>
                <a:gd name="T19" fmla="*/ 89 h 89"/>
                <a:gd name="T20" fmla="*/ 102 w 102"/>
                <a:gd name="T21" fmla="*/ 89 h 89"/>
                <a:gd name="T22" fmla="*/ 77 w 102"/>
                <a:gd name="T23" fmla="*/ 44 h 89"/>
                <a:gd name="T24" fmla="*/ 29 w 102"/>
                <a:gd name="T25" fmla="*/ 37 h 89"/>
                <a:gd name="T26" fmla="*/ 25 w 102"/>
                <a:gd name="T27" fmla="*/ 44 h 89"/>
                <a:gd name="T28" fmla="*/ 22 w 102"/>
                <a:gd name="T29" fmla="*/ 50 h 89"/>
                <a:gd name="T30" fmla="*/ 25 w 102"/>
                <a:gd name="T31" fmla="*/ 50 h 89"/>
                <a:gd name="T32" fmla="*/ 28 w 102"/>
                <a:gd name="T33" fmla="*/ 46 h 89"/>
                <a:gd name="T34" fmla="*/ 31 w 102"/>
                <a:gd name="T35" fmla="*/ 40 h 89"/>
                <a:gd name="T36" fmla="*/ 29 w 102"/>
                <a:gd name="T37" fmla="*/ 37 h 89"/>
                <a:gd name="T38" fmla="*/ 51 w 102"/>
                <a:gd name="T39" fmla="*/ 0 h 89"/>
                <a:gd name="T40" fmla="*/ 36 w 102"/>
                <a:gd name="T41" fmla="*/ 26 h 89"/>
                <a:gd name="T42" fmla="*/ 38 w 102"/>
                <a:gd name="T43" fmla="*/ 28 h 89"/>
                <a:gd name="T44" fmla="*/ 51 w 102"/>
                <a:gd name="T45" fmla="*/ 4 h 89"/>
                <a:gd name="T46" fmla="*/ 75 w 102"/>
                <a:gd name="T47" fmla="*/ 46 h 89"/>
                <a:gd name="T48" fmla="*/ 76 w 102"/>
                <a:gd name="T49" fmla="*/ 45 h 89"/>
                <a:gd name="T50" fmla="*/ 77 w 102"/>
                <a:gd name="T51" fmla="*/ 44 h 89"/>
                <a:gd name="T52" fmla="*/ 51 w 102"/>
                <a:gd name="T5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2" h="89">
                  <a:moveTo>
                    <a:pt x="77" y="44"/>
                  </a:moveTo>
                  <a:lnTo>
                    <a:pt x="76" y="45"/>
                  </a:lnTo>
                  <a:lnTo>
                    <a:pt x="75" y="46"/>
                  </a:lnTo>
                  <a:lnTo>
                    <a:pt x="98" y="86"/>
                  </a:lnTo>
                  <a:lnTo>
                    <a:pt x="51" y="86"/>
                  </a:lnTo>
                  <a:lnTo>
                    <a:pt x="3" y="86"/>
                  </a:lnTo>
                  <a:lnTo>
                    <a:pt x="18" y="62"/>
                  </a:lnTo>
                  <a:lnTo>
                    <a:pt x="15" y="62"/>
                  </a:lnTo>
                  <a:lnTo>
                    <a:pt x="0" y="89"/>
                  </a:lnTo>
                  <a:lnTo>
                    <a:pt x="51" y="89"/>
                  </a:lnTo>
                  <a:lnTo>
                    <a:pt x="102" y="89"/>
                  </a:lnTo>
                  <a:lnTo>
                    <a:pt x="77" y="44"/>
                  </a:lnTo>
                  <a:moveTo>
                    <a:pt x="29" y="37"/>
                  </a:moveTo>
                  <a:lnTo>
                    <a:pt x="25" y="44"/>
                  </a:lnTo>
                  <a:lnTo>
                    <a:pt x="22" y="50"/>
                  </a:lnTo>
                  <a:lnTo>
                    <a:pt x="25" y="50"/>
                  </a:lnTo>
                  <a:lnTo>
                    <a:pt x="28" y="46"/>
                  </a:lnTo>
                  <a:lnTo>
                    <a:pt x="31" y="40"/>
                  </a:lnTo>
                  <a:lnTo>
                    <a:pt x="29" y="37"/>
                  </a:lnTo>
                  <a:moveTo>
                    <a:pt x="51" y="0"/>
                  </a:moveTo>
                  <a:lnTo>
                    <a:pt x="36" y="26"/>
                  </a:lnTo>
                  <a:lnTo>
                    <a:pt x="38" y="28"/>
                  </a:lnTo>
                  <a:lnTo>
                    <a:pt x="51" y="4"/>
                  </a:lnTo>
                  <a:lnTo>
                    <a:pt x="75" y="46"/>
                  </a:lnTo>
                  <a:lnTo>
                    <a:pt x="76" y="45"/>
                  </a:lnTo>
                  <a:lnTo>
                    <a:pt x="77" y="44"/>
                  </a:lnTo>
                  <a:lnTo>
                    <a:pt x="5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91"/>
            <p:cNvSpPr>
              <a:spLocks noEditPoints="1"/>
            </p:cNvSpPr>
            <p:nvPr/>
          </p:nvSpPr>
          <p:spPr bwMode="auto">
            <a:xfrm>
              <a:off x="1798638" y="2116139"/>
              <a:ext cx="36513" cy="57150"/>
            </a:xfrm>
            <a:custGeom>
              <a:avLst/>
              <a:gdLst>
                <a:gd name="T0" fmla="*/ 10 w 23"/>
                <a:gd name="T1" fmla="*/ 24 h 36"/>
                <a:gd name="T2" fmla="*/ 7 w 23"/>
                <a:gd name="T3" fmla="*/ 24 h 36"/>
                <a:gd name="T4" fmla="*/ 0 w 23"/>
                <a:gd name="T5" fmla="*/ 36 h 36"/>
                <a:gd name="T6" fmla="*/ 3 w 23"/>
                <a:gd name="T7" fmla="*/ 36 h 36"/>
                <a:gd name="T8" fmla="*/ 10 w 23"/>
                <a:gd name="T9" fmla="*/ 24 h 36"/>
                <a:gd name="T10" fmla="*/ 21 w 23"/>
                <a:gd name="T11" fmla="*/ 0 h 36"/>
                <a:gd name="T12" fmla="*/ 14 w 23"/>
                <a:gd name="T13" fmla="*/ 11 h 36"/>
                <a:gd name="T14" fmla="*/ 16 w 23"/>
                <a:gd name="T15" fmla="*/ 14 h 36"/>
                <a:gd name="T16" fmla="*/ 23 w 23"/>
                <a:gd name="T17" fmla="*/ 2 h 36"/>
                <a:gd name="T18" fmla="*/ 21 w 23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6">
                  <a:moveTo>
                    <a:pt x="10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10" y="24"/>
                  </a:lnTo>
                  <a:close/>
                  <a:moveTo>
                    <a:pt x="21" y="0"/>
                  </a:moveTo>
                  <a:lnTo>
                    <a:pt x="14" y="11"/>
                  </a:lnTo>
                  <a:lnTo>
                    <a:pt x="16" y="14"/>
                  </a:lnTo>
                  <a:lnTo>
                    <a:pt x="23" y="2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92"/>
            <p:cNvSpPr>
              <a:spLocks noEditPoints="1"/>
            </p:cNvSpPr>
            <p:nvPr/>
          </p:nvSpPr>
          <p:spPr bwMode="auto">
            <a:xfrm>
              <a:off x="1798638" y="2116139"/>
              <a:ext cx="36513" cy="57150"/>
            </a:xfrm>
            <a:custGeom>
              <a:avLst/>
              <a:gdLst>
                <a:gd name="T0" fmla="*/ 10 w 23"/>
                <a:gd name="T1" fmla="*/ 24 h 36"/>
                <a:gd name="T2" fmla="*/ 7 w 23"/>
                <a:gd name="T3" fmla="*/ 24 h 36"/>
                <a:gd name="T4" fmla="*/ 0 w 23"/>
                <a:gd name="T5" fmla="*/ 36 h 36"/>
                <a:gd name="T6" fmla="*/ 3 w 23"/>
                <a:gd name="T7" fmla="*/ 36 h 36"/>
                <a:gd name="T8" fmla="*/ 10 w 23"/>
                <a:gd name="T9" fmla="*/ 24 h 36"/>
                <a:gd name="T10" fmla="*/ 21 w 23"/>
                <a:gd name="T11" fmla="*/ 0 h 36"/>
                <a:gd name="T12" fmla="*/ 14 w 23"/>
                <a:gd name="T13" fmla="*/ 11 h 36"/>
                <a:gd name="T14" fmla="*/ 16 w 23"/>
                <a:gd name="T15" fmla="*/ 14 h 36"/>
                <a:gd name="T16" fmla="*/ 23 w 23"/>
                <a:gd name="T17" fmla="*/ 2 h 36"/>
                <a:gd name="T18" fmla="*/ 21 w 23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6">
                  <a:moveTo>
                    <a:pt x="10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10" y="24"/>
                  </a:lnTo>
                  <a:moveTo>
                    <a:pt x="21" y="0"/>
                  </a:moveTo>
                  <a:lnTo>
                    <a:pt x="14" y="11"/>
                  </a:lnTo>
                  <a:lnTo>
                    <a:pt x="16" y="14"/>
                  </a:lnTo>
                  <a:lnTo>
                    <a:pt x="23" y="2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93"/>
            <p:cNvSpPr>
              <a:spLocks noEditPoints="1"/>
            </p:cNvSpPr>
            <p:nvPr/>
          </p:nvSpPr>
          <p:spPr bwMode="auto">
            <a:xfrm>
              <a:off x="2224088" y="2328864"/>
              <a:ext cx="163513" cy="141288"/>
            </a:xfrm>
            <a:custGeom>
              <a:avLst/>
              <a:gdLst>
                <a:gd name="T0" fmla="*/ 30 w 103"/>
                <a:gd name="T1" fmla="*/ 38 h 89"/>
                <a:gd name="T2" fmla="*/ 26 w 103"/>
                <a:gd name="T3" fmla="*/ 45 h 89"/>
                <a:gd name="T4" fmla="*/ 23 w 103"/>
                <a:gd name="T5" fmla="*/ 50 h 89"/>
                <a:gd name="T6" fmla="*/ 25 w 103"/>
                <a:gd name="T7" fmla="*/ 50 h 89"/>
                <a:gd name="T8" fmla="*/ 28 w 103"/>
                <a:gd name="T9" fmla="*/ 46 h 89"/>
                <a:gd name="T10" fmla="*/ 31 w 103"/>
                <a:gd name="T11" fmla="*/ 40 h 89"/>
                <a:gd name="T12" fmla="*/ 30 w 103"/>
                <a:gd name="T13" fmla="*/ 38 h 89"/>
                <a:gd name="T14" fmla="*/ 52 w 103"/>
                <a:gd name="T15" fmla="*/ 0 h 89"/>
                <a:gd name="T16" fmla="*/ 37 w 103"/>
                <a:gd name="T17" fmla="*/ 26 h 89"/>
                <a:gd name="T18" fmla="*/ 38 w 103"/>
                <a:gd name="T19" fmla="*/ 29 h 89"/>
                <a:gd name="T20" fmla="*/ 52 w 103"/>
                <a:gd name="T21" fmla="*/ 5 h 89"/>
                <a:gd name="T22" fmla="*/ 75 w 103"/>
                <a:gd name="T23" fmla="*/ 46 h 89"/>
                <a:gd name="T24" fmla="*/ 76 w 103"/>
                <a:gd name="T25" fmla="*/ 45 h 89"/>
                <a:gd name="T26" fmla="*/ 75 w 103"/>
                <a:gd name="T27" fmla="*/ 46 h 89"/>
                <a:gd name="T28" fmla="*/ 99 w 103"/>
                <a:gd name="T29" fmla="*/ 87 h 89"/>
                <a:gd name="T30" fmla="*/ 52 w 103"/>
                <a:gd name="T31" fmla="*/ 87 h 89"/>
                <a:gd name="T32" fmla="*/ 4 w 103"/>
                <a:gd name="T33" fmla="*/ 87 h 89"/>
                <a:gd name="T34" fmla="*/ 19 w 103"/>
                <a:gd name="T35" fmla="*/ 62 h 89"/>
                <a:gd name="T36" fmla="*/ 16 w 103"/>
                <a:gd name="T37" fmla="*/ 62 h 89"/>
                <a:gd name="T38" fmla="*/ 0 w 103"/>
                <a:gd name="T39" fmla="*/ 89 h 89"/>
                <a:gd name="T40" fmla="*/ 52 w 103"/>
                <a:gd name="T41" fmla="*/ 89 h 89"/>
                <a:gd name="T42" fmla="*/ 103 w 103"/>
                <a:gd name="T43" fmla="*/ 89 h 89"/>
                <a:gd name="T44" fmla="*/ 78 w 103"/>
                <a:gd name="T45" fmla="*/ 45 h 89"/>
                <a:gd name="T46" fmla="*/ 78 w 103"/>
                <a:gd name="T47" fmla="*/ 45 h 89"/>
                <a:gd name="T48" fmla="*/ 52 w 103"/>
                <a:gd name="T4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3" h="89">
                  <a:moveTo>
                    <a:pt x="30" y="38"/>
                  </a:moveTo>
                  <a:lnTo>
                    <a:pt x="26" y="45"/>
                  </a:lnTo>
                  <a:lnTo>
                    <a:pt x="23" y="50"/>
                  </a:lnTo>
                  <a:lnTo>
                    <a:pt x="25" y="50"/>
                  </a:lnTo>
                  <a:lnTo>
                    <a:pt x="28" y="46"/>
                  </a:lnTo>
                  <a:lnTo>
                    <a:pt x="31" y="40"/>
                  </a:lnTo>
                  <a:lnTo>
                    <a:pt x="30" y="38"/>
                  </a:lnTo>
                  <a:close/>
                  <a:moveTo>
                    <a:pt x="52" y="0"/>
                  </a:moveTo>
                  <a:lnTo>
                    <a:pt x="37" y="26"/>
                  </a:lnTo>
                  <a:lnTo>
                    <a:pt x="38" y="29"/>
                  </a:lnTo>
                  <a:lnTo>
                    <a:pt x="52" y="5"/>
                  </a:lnTo>
                  <a:lnTo>
                    <a:pt x="75" y="46"/>
                  </a:lnTo>
                  <a:lnTo>
                    <a:pt x="76" y="45"/>
                  </a:lnTo>
                  <a:lnTo>
                    <a:pt x="75" y="46"/>
                  </a:lnTo>
                  <a:lnTo>
                    <a:pt x="99" y="87"/>
                  </a:lnTo>
                  <a:lnTo>
                    <a:pt x="52" y="87"/>
                  </a:lnTo>
                  <a:lnTo>
                    <a:pt x="4" y="87"/>
                  </a:lnTo>
                  <a:lnTo>
                    <a:pt x="19" y="62"/>
                  </a:lnTo>
                  <a:lnTo>
                    <a:pt x="16" y="62"/>
                  </a:lnTo>
                  <a:lnTo>
                    <a:pt x="0" y="89"/>
                  </a:lnTo>
                  <a:lnTo>
                    <a:pt x="52" y="89"/>
                  </a:lnTo>
                  <a:lnTo>
                    <a:pt x="103" y="89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auto">
            <a:xfrm>
              <a:off x="2224088" y="2328864"/>
              <a:ext cx="163513" cy="141288"/>
            </a:xfrm>
            <a:custGeom>
              <a:avLst/>
              <a:gdLst>
                <a:gd name="T0" fmla="*/ 30 w 103"/>
                <a:gd name="T1" fmla="*/ 38 h 89"/>
                <a:gd name="T2" fmla="*/ 26 w 103"/>
                <a:gd name="T3" fmla="*/ 45 h 89"/>
                <a:gd name="T4" fmla="*/ 23 w 103"/>
                <a:gd name="T5" fmla="*/ 50 h 89"/>
                <a:gd name="T6" fmla="*/ 25 w 103"/>
                <a:gd name="T7" fmla="*/ 50 h 89"/>
                <a:gd name="T8" fmla="*/ 28 w 103"/>
                <a:gd name="T9" fmla="*/ 46 h 89"/>
                <a:gd name="T10" fmla="*/ 31 w 103"/>
                <a:gd name="T11" fmla="*/ 40 h 89"/>
                <a:gd name="T12" fmla="*/ 30 w 103"/>
                <a:gd name="T13" fmla="*/ 38 h 89"/>
                <a:gd name="T14" fmla="*/ 52 w 103"/>
                <a:gd name="T15" fmla="*/ 0 h 89"/>
                <a:gd name="T16" fmla="*/ 37 w 103"/>
                <a:gd name="T17" fmla="*/ 26 h 89"/>
                <a:gd name="T18" fmla="*/ 38 w 103"/>
                <a:gd name="T19" fmla="*/ 29 h 89"/>
                <a:gd name="T20" fmla="*/ 52 w 103"/>
                <a:gd name="T21" fmla="*/ 5 h 89"/>
                <a:gd name="T22" fmla="*/ 75 w 103"/>
                <a:gd name="T23" fmla="*/ 46 h 89"/>
                <a:gd name="T24" fmla="*/ 76 w 103"/>
                <a:gd name="T25" fmla="*/ 45 h 89"/>
                <a:gd name="T26" fmla="*/ 75 w 103"/>
                <a:gd name="T27" fmla="*/ 46 h 89"/>
                <a:gd name="T28" fmla="*/ 99 w 103"/>
                <a:gd name="T29" fmla="*/ 87 h 89"/>
                <a:gd name="T30" fmla="*/ 52 w 103"/>
                <a:gd name="T31" fmla="*/ 87 h 89"/>
                <a:gd name="T32" fmla="*/ 4 w 103"/>
                <a:gd name="T33" fmla="*/ 87 h 89"/>
                <a:gd name="T34" fmla="*/ 19 w 103"/>
                <a:gd name="T35" fmla="*/ 62 h 89"/>
                <a:gd name="T36" fmla="*/ 16 w 103"/>
                <a:gd name="T37" fmla="*/ 62 h 89"/>
                <a:gd name="T38" fmla="*/ 0 w 103"/>
                <a:gd name="T39" fmla="*/ 89 h 89"/>
                <a:gd name="T40" fmla="*/ 52 w 103"/>
                <a:gd name="T41" fmla="*/ 89 h 89"/>
                <a:gd name="T42" fmla="*/ 103 w 103"/>
                <a:gd name="T43" fmla="*/ 89 h 89"/>
                <a:gd name="T44" fmla="*/ 78 w 103"/>
                <a:gd name="T45" fmla="*/ 45 h 89"/>
                <a:gd name="T46" fmla="*/ 78 w 103"/>
                <a:gd name="T47" fmla="*/ 45 h 89"/>
                <a:gd name="T48" fmla="*/ 52 w 103"/>
                <a:gd name="T4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3" h="89">
                  <a:moveTo>
                    <a:pt x="30" y="38"/>
                  </a:moveTo>
                  <a:lnTo>
                    <a:pt x="26" y="45"/>
                  </a:lnTo>
                  <a:lnTo>
                    <a:pt x="23" y="50"/>
                  </a:lnTo>
                  <a:lnTo>
                    <a:pt x="25" y="50"/>
                  </a:lnTo>
                  <a:lnTo>
                    <a:pt x="28" y="46"/>
                  </a:lnTo>
                  <a:lnTo>
                    <a:pt x="31" y="40"/>
                  </a:lnTo>
                  <a:lnTo>
                    <a:pt x="30" y="38"/>
                  </a:lnTo>
                  <a:moveTo>
                    <a:pt x="52" y="0"/>
                  </a:moveTo>
                  <a:lnTo>
                    <a:pt x="37" y="26"/>
                  </a:lnTo>
                  <a:lnTo>
                    <a:pt x="38" y="29"/>
                  </a:lnTo>
                  <a:lnTo>
                    <a:pt x="52" y="5"/>
                  </a:lnTo>
                  <a:lnTo>
                    <a:pt x="75" y="46"/>
                  </a:lnTo>
                  <a:lnTo>
                    <a:pt x="76" y="45"/>
                  </a:lnTo>
                  <a:lnTo>
                    <a:pt x="75" y="46"/>
                  </a:lnTo>
                  <a:lnTo>
                    <a:pt x="99" y="87"/>
                  </a:lnTo>
                  <a:lnTo>
                    <a:pt x="52" y="87"/>
                  </a:lnTo>
                  <a:lnTo>
                    <a:pt x="4" y="87"/>
                  </a:lnTo>
                  <a:lnTo>
                    <a:pt x="19" y="62"/>
                  </a:lnTo>
                  <a:lnTo>
                    <a:pt x="16" y="62"/>
                  </a:lnTo>
                  <a:lnTo>
                    <a:pt x="0" y="89"/>
                  </a:lnTo>
                  <a:lnTo>
                    <a:pt x="52" y="89"/>
                  </a:lnTo>
                  <a:lnTo>
                    <a:pt x="103" y="89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5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95"/>
            <p:cNvSpPr>
              <a:spLocks noEditPoints="1"/>
            </p:cNvSpPr>
            <p:nvPr/>
          </p:nvSpPr>
          <p:spPr bwMode="auto">
            <a:xfrm>
              <a:off x="2249488" y="2370139"/>
              <a:ext cx="34925" cy="57150"/>
            </a:xfrm>
            <a:custGeom>
              <a:avLst/>
              <a:gdLst>
                <a:gd name="T0" fmla="*/ 9 w 22"/>
                <a:gd name="T1" fmla="*/ 24 h 36"/>
                <a:gd name="T2" fmla="*/ 7 w 22"/>
                <a:gd name="T3" fmla="*/ 24 h 36"/>
                <a:gd name="T4" fmla="*/ 0 w 22"/>
                <a:gd name="T5" fmla="*/ 36 h 36"/>
                <a:gd name="T6" fmla="*/ 3 w 22"/>
                <a:gd name="T7" fmla="*/ 36 h 36"/>
                <a:gd name="T8" fmla="*/ 9 w 22"/>
                <a:gd name="T9" fmla="*/ 24 h 36"/>
                <a:gd name="T10" fmla="*/ 21 w 22"/>
                <a:gd name="T11" fmla="*/ 0 h 36"/>
                <a:gd name="T12" fmla="*/ 14 w 22"/>
                <a:gd name="T13" fmla="*/ 12 h 36"/>
                <a:gd name="T14" fmla="*/ 15 w 22"/>
                <a:gd name="T15" fmla="*/ 14 h 36"/>
                <a:gd name="T16" fmla="*/ 22 w 22"/>
                <a:gd name="T17" fmla="*/ 3 h 36"/>
                <a:gd name="T18" fmla="*/ 21 w 22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36">
                  <a:moveTo>
                    <a:pt x="9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9" y="24"/>
                  </a:lnTo>
                  <a:close/>
                  <a:moveTo>
                    <a:pt x="21" y="0"/>
                  </a:moveTo>
                  <a:lnTo>
                    <a:pt x="14" y="12"/>
                  </a:lnTo>
                  <a:lnTo>
                    <a:pt x="15" y="14"/>
                  </a:lnTo>
                  <a:lnTo>
                    <a:pt x="22" y="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96"/>
            <p:cNvSpPr>
              <a:spLocks noEditPoints="1"/>
            </p:cNvSpPr>
            <p:nvPr/>
          </p:nvSpPr>
          <p:spPr bwMode="auto">
            <a:xfrm>
              <a:off x="2249488" y="2370139"/>
              <a:ext cx="34925" cy="57150"/>
            </a:xfrm>
            <a:custGeom>
              <a:avLst/>
              <a:gdLst>
                <a:gd name="T0" fmla="*/ 9 w 22"/>
                <a:gd name="T1" fmla="*/ 24 h 36"/>
                <a:gd name="T2" fmla="*/ 7 w 22"/>
                <a:gd name="T3" fmla="*/ 24 h 36"/>
                <a:gd name="T4" fmla="*/ 0 w 22"/>
                <a:gd name="T5" fmla="*/ 36 h 36"/>
                <a:gd name="T6" fmla="*/ 3 w 22"/>
                <a:gd name="T7" fmla="*/ 36 h 36"/>
                <a:gd name="T8" fmla="*/ 9 w 22"/>
                <a:gd name="T9" fmla="*/ 24 h 36"/>
                <a:gd name="T10" fmla="*/ 21 w 22"/>
                <a:gd name="T11" fmla="*/ 0 h 36"/>
                <a:gd name="T12" fmla="*/ 14 w 22"/>
                <a:gd name="T13" fmla="*/ 12 h 36"/>
                <a:gd name="T14" fmla="*/ 15 w 22"/>
                <a:gd name="T15" fmla="*/ 14 h 36"/>
                <a:gd name="T16" fmla="*/ 22 w 22"/>
                <a:gd name="T17" fmla="*/ 3 h 36"/>
                <a:gd name="T18" fmla="*/ 21 w 22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36">
                  <a:moveTo>
                    <a:pt x="9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9" y="24"/>
                  </a:lnTo>
                  <a:moveTo>
                    <a:pt x="21" y="0"/>
                  </a:moveTo>
                  <a:lnTo>
                    <a:pt x="14" y="12"/>
                  </a:lnTo>
                  <a:lnTo>
                    <a:pt x="15" y="14"/>
                  </a:lnTo>
                  <a:lnTo>
                    <a:pt x="22" y="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7"/>
            <p:cNvSpPr>
              <a:spLocks noEditPoints="1"/>
            </p:cNvSpPr>
            <p:nvPr/>
          </p:nvSpPr>
          <p:spPr bwMode="auto">
            <a:xfrm>
              <a:off x="2470151" y="1801814"/>
              <a:ext cx="157163" cy="157163"/>
            </a:xfrm>
            <a:custGeom>
              <a:avLst/>
              <a:gdLst>
                <a:gd name="T0" fmla="*/ 24 w 99"/>
                <a:gd name="T1" fmla="*/ 20 h 99"/>
                <a:gd name="T2" fmla="*/ 0 w 99"/>
                <a:gd name="T3" fmla="*/ 26 h 99"/>
                <a:gd name="T4" fmla="*/ 17 w 99"/>
                <a:gd name="T5" fmla="*/ 44 h 99"/>
                <a:gd name="T6" fmla="*/ 19 w 99"/>
                <a:gd name="T7" fmla="*/ 42 h 99"/>
                <a:gd name="T8" fmla="*/ 4 w 99"/>
                <a:gd name="T9" fmla="*/ 27 h 99"/>
                <a:gd name="T10" fmla="*/ 23 w 99"/>
                <a:gd name="T11" fmla="*/ 22 h 99"/>
                <a:gd name="T12" fmla="*/ 24 w 99"/>
                <a:gd name="T13" fmla="*/ 20 h 99"/>
                <a:gd name="T14" fmla="*/ 99 w 99"/>
                <a:gd name="T15" fmla="*/ 0 h 99"/>
                <a:gd name="T16" fmla="*/ 49 w 99"/>
                <a:gd name="T17" fmla="*/ 13 h 99"/>
                <a:gd name="T18" fmla="*/ 37 w 99"/>
                <a:gd name="T19" fmla="*/ 16 h 99"/>
                <a:gd name="T20" fmla="*/ 37 w 99"/>
                <a:gd name="T21" fmla="*/ 19 h 99"/>
                <a:gd name="T22" fmla="*/ 50 w 99"/>
                <a:gd name="T23" fmla="*/ 15 h 99"/>
                <a:gd name="T24" fmla="*/ 96 w 99"/>
                <a:gd name="T25" fmla="*/ 3 h 99"/>
                <a:gd name="T26" fmla="*/ 83 w 99"/>
                <a:gd name="T27" fmla="*/ 49 h 99"/>
                <a:gd name="T28" fmla="*/ 85 w 99"/>
                <a:gd name="T29" fmla="*/ 49 h 99"/>
                <a:gd name="T30" fmla="*/ 83 w 99"/>
                <a:gd name="T31" fmla="*/ 49 h 99"/>
                <a:gd name="T32" fmla="*/ 71 w 99"/>
                <a:gd name="T33" fmla="*/ 95 h 99"/>
                <a:gd name="T34" fmla="*/ 37 w 99"/>
                <a:gd name="T35" fmla="*/ 61 h 99"/>
                <a:gd name="T36" fmla="*/ 28 w 99"/>
                <a:gd name="T37" fmla="*/ 51 h 99"/>
                <a:gd name="T38" fmla="*/ 27 w 99"/>
                <a:gd name="T39" fmla="*/ 54 h 99"/>
                <a:gd name="T40" fmla="*/ 36 w 99"/>
                <a:gd name="T41" fmla="*/ 63 h 99"/>
                <a:gd name="T42" fmla="*/ 72 w 99"/>
                <a:gd name="T43" fmla="*/ 99 h 99"/>
                <a:gd name="T44" fmla="*/ 86 w 99"/>
                <a:gd name="T45" fmla="*/ 49 h 99"/>
                <a:gd name="T46" fmla="*/ 99 w 99"/>
                <a:gd name="T4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" h="99">
                  <a:moveTo>
                    <a:pt x="24" y="20"/>
                  </a:moveTo>
                  <a:lnTo>
                    <a:pt x="0" y="26"/>
                  </a:lnTo>
                  <a:lnTo>
                    <a:pt x="17" y="44"/>
                  </a:lnTo>
                  <a:lnTo>
                    <a:pt x="19" y="42"/>
                  </a:lnTo>
                  <a:lnTo>
                    <a:pt x="4" y="27"/>
                  </a:lnTo>
                  <a:lnTo>
                    <a:pt x="23" y="22"/>
                  </a:lnTo>
                  <a:lnTo>
                    <a:pt x="24" y="20"/>
                  </a:lnTo>
                  <a:close/>
                  <a:moveTo>
                    <a:pt x="99" y="0"/>
                  </a:moveTo>
                  <a:lnTo>
                    <a:pt x="49" y="13"/>
                  </a:lnTo>
                  <a:lnTo>
                    <a:pt x="37" y="16"/>
                  </a:lnTo>
                  <a:lnTo>
                    <a:pt x="37" y="19"/>
                  </a:lnTo>
                  <a:lnTo>
                    <a:pt x="50" y="15"/>
                  </a:lnTo>
                  <a:lnTo>
                    <a:pt x="96" y="3"/>
                  </a:lnTo>
                  <a:lnTo>
                    <a:pt x="83" y="49"/>
                  </a:lnTo>
                  <a:lnTo>
                    <a:pt x="85" y="49"/>
                  </a:lnTo>
                  <a:lnTo>
                    <a:pt x="83" y="49"/>
                  </a:lnTo>
                  <a:lnTo>
                    <a:pt x="71" y="95"/>
                  </a:lnTo>
                  <a:lnTo>
                    <a:pt x="37" y="61"/>
                  </a:lnTo>
                  <a:lnTo>
                    <a:pt x="28" y="51"/>
                  </a:lnTo>
                  <a:lnTo>
                    <a:pt x="27" y="54"/>
                  </a:lnTo>
                  <a:lnTo>
                    <a:pt x="36" y="63"/>
                  </a:lnTo>
                  <a:lnTo>
                    <a:pt x="72" y="99"/>
                  </a:lnTo>
                  <a:lnTo>
                    <a:pt x="86" y="49"/>
                  </a:lnTo>
                  <a:lnTo>
                    <a:pt x="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8"/>
            <p:cNvSpPr>
              <a:spLocks noEditPoints="1"/>
            </p:cNvSpPr>
            <p:nvPr/>
          </p:nvSpPr>
          <p:spPr bwMode="auto">
            <a:xfrm>
              <a:off x="2470151" y="1801814"/>
              <a:ext cx="157163" cy="157163"/>
            </a:xfrm>
            <a:custGeom>
              <a:avLst/>
              <a:gdLst>
                <a:gd name="T0" fmla="*/ 24 w 99"/>
                <a:gd name="T1" fmla="*/ 20 h 99"/>
                <a:gd name="T2" fmla="*/ 0 w 99"/>
                <a:gd name="T3" fmla="*/ 26 h 99"/>
                <a:gd name="T4" fmla="*/ 17 w 99"/>
                <a:gd name="T5" fmla="*/ 44 h 99"/>
                <a:gd name="T6" fmla="*/ 19 w 99"/>
                <a:gd name="T7" fmla="*/ 42 h 99"/>
                <a:gd name="T8" fmla="*/ 4 w 99"/>
                <a:gd name="T9" fmla="*/ 27 h 99"/>
                <a:gd name="T10" fmla="*/ 23 w 99"/>
                <a:gd name="T11" fmla="*/ 22 h 99"/>
                <a:gd name="T12" fmla="*/ 24 w 99"/>
                <a:gd name="T13" fmla="*/ 20 h 99"/>
                <a:gd name="T14" fmla="*/ 99 w 99"/>
                <a:gd name="T15" fmla="*/ 0 h 99"/>
                <a:gd name="T16" fmla="*/ 49 w 99"/>
                <a:gd name="T17" fmla="*/ 13 h 99"/>
                <a:gd name="T18" fmla="*/ 37 w 99"/>
                <a:gd name="T19" fmla="*/ 16 h 99"/>
                <a:gd name="T20" fmla="*/ 37 w 99"/>
                <a:gd name="T21" fmla="*/ 19 h 99"/>
                <a:gd name="T22" fmla="*/ 50 w 99"/>
                <a:gd name="T23" fmla="*/ 15 h 99"/>
                <a:gd name="T24" fmla="*/ 96 w 99"/>
                <a:gd name="T25" fmla="*/ 3 h 99"/>
                <a:gd name="T26" fmla="*/ 83 w 99"/>
                <a:gd name="T27" fmla="*/ 49 h 99"/>
                <a:gd name="T28" fmla="*/ 85 w 99"/>
                <a:gd name="T29" fmla="*/ 49 h 99"/>
                <a:gd name="T30" fmla="*/ 83 w 99"/>
                <a:gd name="T31" fmla="*/ 49 h 99"/>
                <a:gd name="T32" fmla="*/ 71 w 99"/>
                <a:gd name="T33" fmla="*/ 95 h 99"/>
                <a:gd name="T34" fmla="*/ 37 w 99"/>
                <a:gd name="T35" fmla="*/ 61 h 99"/>
                <a:gd name="T36" fmla="*/ 28 w 99"/>
                <a:gd name="T37" fmla="*/ 51 h 99"/>
                <a:gd name="T38" fmla="*/ 27 w 99"/>
                <a:gd name="T39" fmla="*/ 54 h 99"/>
                <a:gd name="T40" fmla="*/ 36 w 99"/>
                <a:gd name="T41" fmla="*/ 63 h 99"/>
                <a:gd name="T42" fmla="*/ 72 w 99"/>
                <a:gd name="T43" fmla="*/ 99 h 99"/>
                <a:gd name="T44" fmla="*/ 86 w 99"/>
                <a:gd name="T45" fmla="*/ 49 h 99"/>
                <a:gd name="T46" fmla="*/ 99 w 99"/>
                <a:gd name="T4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" h="99">
                  <a:moveTo>
                    <a:pt x="24" y="20"/>
                  </a:moveTo>
                  <a:lnTo>
                    <a:pt x="0" y="26"/>
                  </a:lnTo>
                  <a:lnTo>
                    <a:pt x="17" y="44"/>
                  </a:lnTo>
                  <a:lnTo>
                    <a:pt x="19" y="42"/>
                  </a:lnTo>
                  <a:lnTo>
                    <a:pt x="4" y="27"/>
                  </a:lnTo>
                  <a:lnTo>
                    <a:pt x="23" y="22"/>
                  </a:lnTo>
                  <a:lnTo>
                    <a:pt x="24" y="20"/>
                  </a:lnTo>
                  <a:moveTo>
                    <a:pt x="99" y="0"/>
                  </a:moveTo>
                  <a:lnTo>
                    <a:pt x="49" y="13"/>
                  </a:lnTo>
                  <a:lnTo>
                    <a:pt x="37" y="16"/>
                  </a:lnTo>
                  <a:lnTo>
                    <a:pt x="37" y="19"/>
                  </a:lnTo>
                  <a:lnTo>
                    <a:pt x="50" y="15"/>
                  </a:lnTo>
                  <a:lnTo>
                    <a:pt x="96" y="3"/>
                  </a:lnTo>
                  <a:lnTo>
                    <a:pt x="83" y="49"/>
                  </a:lnTo>
                  <a:lnTo>
                    <a:pt x="85" y="49"/>
                  </a:lnTo>
                  <a:lnTo>
                    <a:pt x="83" y="49"/>
                  </a:lnTo>
                  <a:lnTo>
                    <a:pt x="71" y="95"/>
                  </a:lnTo>
                  <a:lnTo>
                    <a:pt x="37" y="61"/>
                  </a:lnTo>
                  <a:lnTo>
                    <a:pt x="28" y="51"/>
                  </a:lnTo>
                  <a:lnTo>
                    <a:pt x="27" y="54"/>
                  </a:lnTo>
                  <a:lnTo>
                    <a:pt x="36" y="63"/>
                  </a:lnTo>
                  <a:lnTo>
                    <a:pt x="72" y="99"/>
                  </a:lnTo>
                  <a:lnTo>
                    <a:pt x="86" y="49"/>
                  </a:lnTo>
                  <a:lnTo>
                    <a:pt x="9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9"/>
            <p:cNvSpPr>
              <a:spLocks noEditPoints="1"/>
            </p:cNvSpPr>
            <p:nvPr/>
          </p:nvSpPr>
          <p:spPr bwMode="auto">
            <a:xfrm>
              <a:off x="2497138" y="1827214"/>
              <a:ext cx="31750" cy="60325"/>
            </a:xfrm>
            <a:custGeom>
              <a:avLst/>
              <a:gdLst>
                <a:gd name="T0" fmla="*/ 2 w 20"/>
                <a:gd name="T1" fmla="*/ 26 h 38"/>
                <a:gd name="T2" fmla="*/ 0 w 20"/>
                <a:gd name="T3" fmla="*/ 28 h 38"/>
                <a:gd name="T4" fmla="*/ 10 w 20"/>
                <a:gd name="T5" fmla="*/ 38 h 38"/>
                <a:gd name="T6" fmla="*/ 11 w 20"/>
                <a:gd name="T7" fmla="*/ 35 h 38"/>
                <a:gd name="T8" fmla="*/ 2 w 20"/>
                <a:gd name="T9" fmla="*/ 26 h 38"/>
                <a:gd name="T10" fmla="*/ 20 w 20"/>
                <a:gd name="T11" fmla="*/ 0 h 38"/>
                <a:gd name="T12" fmla="*/ 7 w 20"/>
                <a:gd name="T13" fmla="*/ 4 h 38"/>
                <a:gd name="T14" fmla="*/ 6 w 20"/>
                <a:gd name="T15" fmla="*/ 6 h 38"/>
                <a:gd name="T16" fmla="*/ 20 w 20"/>
                <a:gd name="T17" fmla="*/ 3 h 38"/>
                <a:gd name="T18" fmla="*/ 20 w 20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38">
                  <a:moveTo>
                    <a:pt x="2" y="26"/>
                  </a:moveTo>
                  <a:lnTo>
                    <a:pt x="0" y="28"/>
                  </a:lnTo>
                  <a:lnTo>
                    <a:pt x="10" y="38"/>
                  </a:lnTo>
                  <a:lnTo>
                    <a:pt x="11" y="35"/>
                  </a:lnTo>
                  <a:lnTo>
                    <a:pt x="2" y="26"/>
                  </a:lnTo>
                  <a:close/>
                  <a:moveTo>
                    <a:pt x="20" y="0"/>
                  </a:moveTo>
                  <a:lnTo>
                    <a:pt x="7" y="4"/>
                  </a:lnTo>
                  <a:lnTo>
                    <a:pt x="6" y="6"/>
                  </a:lnTo>
                  <a:lnTo>
                    <a:pt x="20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00"/>
            <p:cNvSpPr>
              <a:spLocks noEditPoints="1"/>
            </p:cNvSpPr>
            <p:nvPr/>
          </p:nvSpPr>
          <p:spPr bwMode="auto">
            <a:xfrm>
              <a:off x="2497138" y="1827214"/>
              <a:ext cx="31750" cy="60325"/>
            </a:xfrm>
            <a:custGeom>
              <a:avLst/>
              <a:gdLst>
                <a:gd name="T0" fmla="*/ 2 w 20"/>
                <a:gd name="T1" fmla="*/ 26 h 38"/>
                <a:gd name="T2" fmla="*/ 0 w 20"/>
                <a:gd name="T3" fmla="*/ 28 h 38"/>
                <a:gd name="T4" fmla="*/ 10 w 20"/>
                <a:gd name="T5" fmla="*/ 38 h 38"/>
                <a:gd name="T6" fmla="*/ 11 w 20"/>
                <a:gd name="T7" fmla="*/ 35 h 38"/>
                <a:gd name="T8" fmla="*/ 2 w 20"/>
                <a:gd name="T9" fmla="*/ 26 h 38"/>
                <a:gd name="T10" fmla="*/ 20 w 20"/>
                <a:gd name="T11" fmla="*/ 0 h 38"/>
                <a:gd name="T12" fmla="*/ 7 w 20"/>
                <a:gd name="T13" fmla="*/ 4 h 38"/>
                <a:gd name="T14" fmla="*/ 6 w 20"/>
                <a:gd name="T15" fmla="*/ 6 h 38"/>
                <a:gd name="T16" fmla="*/ 20 w 20"/>
                <a:gd name="T17" fmla="*/ 3 h 38"/>
                <a:gd name="T18" fmla="*/ 20 w 20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38">
                  <a:moveTo>
                    <a:pt x="2" y="26"/>
                  </a:moveTo>
                  <a:lnTo>
                    <a:pt x="0" y="28"/>
                  </a:lnTo>
                  <a:lnTo>
                    <a:pt x="10" y="38"/>
                  </a:lnTo>
                  <a:lnTo>
                    <a:pt x="11" y="35"/>
                  </a:lnTo>
                  <a:lnTo>
                    <a:pt x="2" y="26"/>
                  </a:lnTo>
                  <a:moveTo>
                    <a:pt x="20" y="0"/>
                  </a:moveTo>
                  <a:lnTo>
                    <a:pt x="7" y="4"/>
                  </a:lnTo>
                  <a:lnTo>
                    <a:pt x="6" y="6"/>
                  </a:lnTo>
                  <a:lnTo>
                    <a:pt x="20" y="3"/>
                  </a:lnTo>
                  <a:lnTo>
                    <a:pt x="2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01"/>
            <p:cNvSpPr>
              <a:spLocks noEditPoints="1"/>
            </p:cNvSpPr>
            <p:nvPr/>
          </p:nvSpPr>
          <p:spPr bwMode="auto">
            <a:xfrm>
              <a:off x="1179513" y="920751"/>
              <a:ext cx="157163" cy="158750"/>
            </a:xfrm>
            <a:custGeom>
              <a:avLst/>
              <a:gdLst>
                <a:gd name="T0" fmla="*/ 24 w 99"/>
                <a:gd name="T1" fmla="*/ 21 h 100"/>
                <a:gd name="T2" fmla="*/ 0 w 99"/>
                <a:gd name="T3" fmla="*/ 27 h 100"/>
                <a:gd name="T4" fmla="*/ 18 w 99"/>
                <a:gd name="T5" fmla="*/ 45 h 100"/>
                <a:gd name="T6" fmla="*/ 18 w 99"/>
                <a:gd name="T7" fmla="*/ 42 h 100"/>
                <a:gd name="T8" fmla="*/ 4 w 99"/>
                <a:gd name="T9" fmla="*/ 28 h 100"/>
                <a:gd name="T10" fmla="*/ 24 w 99"/>
                <a:gd name="T11" fmla="*/ 23 h 100"/>
                <a:gd name="T12" fmla="*/ 24 w 99"/>
                <a:gd name="T13" fmla="*/ 21 h 100"/>
                <a:gd name="T14" fmla="*/ 99 w 99"/>
                <a:gd name="T15" fmla="*/ 0 h 100"/>
                <a:gd name="T16" fmla="*/ 49 w 99"/>
                <a:gd name="T17" fmla="*/ 14 h 100"/>
                <a:gd name="T18" fmla="*/ 37 w 99"/>
                <a:gd name="T19" fmla="*/ 17 h 100"/>
                <a:gd name="T20" fmla="*/ 37 w 99"/>
                <a:gd name="T21" fmla="*/ 20 h 100"/>
                <a:gd name="T22" fmla="*/ 50 w 99"/>
                <a:gd name="T23" fmla="*/ 16 h 100"/>
                <a:gd name="T24" fmla="*/ 96 w 99"/>
                <a:gd name="T25" fmla="*/ 4 h 100"/>
                <a:gd name="T26" fmla="*/ 83 w 99"/>
                <a:gd name="T27" fmla="*/ 50 h 100"/>
                <a:gd name="T28" fmla="*/ 71 w 99"/>
                <a:gd name="T29" fmla="*/ 95 h 100"/>
                <a:gd name="T30" fmla="*/ 38 w 99"/>
                <a:gd name="T31" fmla="*/ 62 h 100"/>
                <a:gd name="T32" fmla="*/ 28 w 99"/>
                <a:gd name="T33" fmla="*/ 52 h 100"/>
                <a:gd name="T34" fmla="*/ 27 w 99"/>
                <a:gd name="T35" fmla="*/ 55 h 100"/>
                <a:gd name="T36" fmla="*/ 36 w 99"/>
                <a:gd name="T37" fmla="*/ 64 h 100"/>
                <a:gd name="T38" fmla="*/ 73 w 99"/>
                <a:gd name="T39" fmla="*/ 100 h 100"/>
                <a:gd name="T40" fmla="*/ 86 w 99"/>
                <a:gd name="T41" fmla="*/ 50 h 100"/>
                <a:gd name="T42" fmla="*/ 99 w 99"/>
                <a:gd name="T4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9" h="100">
                  <a:moveTo>
                    <a:pt x="24" y="21"/>
                  </a:moveTo>
                  <a:lnTo>
                    <a:pt x="0" y="27"/>
                  </a:lnTo>
                  <a:lnTo>
                    <a:pt x="18" y="45"/>
                  </a:lnTo>
                  <a:lnTo>
                    <a:pt x="18" y="42"/>
                  </a:lnTo>
                  <a:lnTo>
                    <a:pt x="4" y="28"/>
                  </a:lnTo>
                  <a:lnTo>
                    <a:pt x="24" y="23"/>
                  </a:lnTo>
                  <a:lnTo>
                    <a:pt x="24" y="21"/>
                  </a:lnTo>
                  <a:close/>
                  <a:moveTo>
                    <a:pt x="99" y="0"/>
                  </a:moveTo>
                  <a:lnTo>
                    <a:pt x="49" y="14"/>
                  </a:lnTo>
                  <a:lnTo>
                    <a:pt x="37" y="17"/>
                  </a:lnTo>
                  <a:lnTo>
                    <a:pt x="37" y="20"/>
                  </a:lnTo>
                  <a:lnTo>
                    <a:pt x="50" y="16"/>
                  </a:lnTo>
                  <a:lnTo>
                    <a:pt x="96" y="4"/>
                  </a:lnTo>
                  <a:lnTo>
                    <a:pt x="83" y="50"/>
                  </a:lnTo>
                  <a:lnTo>
                    <a:pt x="71" y="95"/>
                  </a:lnTo>
                  <a:lnTo>
                    <a:pt x="38" y="62"/>
                  </a:lnTo>
                  <a:lnTo>
                    <a:pt x="28" y="52"/>
                  </a:lnTo>
                  <a:lnTo>
                    <a:pt x="27" y="55"/>
                  </a:lnTo>
                  <a:lnTo>
                    <a:pt x="36" y="64"/>
                  </a:lnTo>
                  <a:lnTo>
                    <a:pt x="73" y="100"/>
                  </a:lnTo>
                  <a:lnTo>
                    <a:pt x="86" y="50"/>
                  </a:lnTo>
                  <a:lnTo>
                    <a:pt x="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02"/>
            <p:cNvSpPr>
              <a:spLocks noEditPoints="1"/>
            </p:cNvSpPr>
            <p:nvPr/>
          </p:nvSpPr>
          <p:spPr bwMode="auto">
            <a:xfrm>
              <a:off x="1179513" y="920751"/>
              <a:ext cx="157163" cy="158750"/>
            </a:xfrm>
            <a:custGeom>
              <a:avLst/>
              <a:gdLst>
                <a:gd name="T0" fmla="*/ 24 w 99"/>
                <a:gd name="T1" fmla="*/ 21 h 100"/>
                <a:gd name="T2" fmla="*/ 0 w 99"/>
                <a:gd name="T3" fmla="*/ 27 h 100"/>
                <a:gd name="T4" fmla="*/ 18 w 99"/>
                <a:gd name="T5" fmla="*/ 45 h 100"/>
                <a:gd name="T6" fmla="*/ 18 w 99"/>
                <a:gd name="T7" fmla="*/ 42 h 100"/>
                <a:gd name="T8" fmla="*/ 4 w 99"/>
                <a:gd name="T9" fmla="*/ 28 h 100"/>
                <a:gd name="T10" fmla="*/ 24 w 99"/>
                <a:gd name="T11" fmla="*/ 23 h 100"/>
                <a:gd name="T12" fmla="*/ 24 w 99"/>
                <a:gd name="T13" fmla="*/ 21 h 100"/>
                <a:gd name="T14" fmla="*/ 99 w 99"/>
                <a:gd name="T15" fmla="*/ 0 h 100"/>
                <a:gd name="T16" fmla="*/ 49 w 99"/>
                <a:gd name="T17" fmla="*/ 14 h 100"/>
                <a:gd name="T18" fmla="*/ 37 w 99"/>
                <a:gd name="T19" fmla="*/ 17 h 100"/>
                <a:gd name="T20" fmla="*/ 37 w 99"/>
                <a:gd name="T21" fmla="*/ 20 h 100"/>
                <a:gd name="T22" fmla="*/ 50 w 99"/>
                <a:gd name="T23" fmla="*/ 16 h 100"/>
                <a:gd name="T24" fmla="*/ 96 w 99"/>
                <a:gd name="T25" fmla="*/ 4 h 100"/>
                <a:gd name="T26" fmla="*/ 83 w 99"/>
                <a:gd name="T27" fmla="*/ 50 h 100"/>
                <a:gd name="T28" fmla="*/ 71 w 99"/>
                <a:gd name="T29" fmla="*/ 95 h 100"/>
                <a:gd name="T30" fmla="*/ 38 w 99"/>
                <a:gd name="T31" fmla="*/ 62 h 100"/>
                <a:gd name="T32" fmla="*/ 28 w 99"/>
                <a:gd name="T33" fmla="*/ 52 h 100"/>
                <a:gd name="T34" fmla="*/ 27 w 99"/>
                <a:gd name="T35" fmla="*/ 55 h 100"/>
                <a:gd name="T36" fmla="*/ 36 w 99"/>
                <a:gd name="T37" fmla="*/ 64 h 100"/>
                <a:gd name="T38" fmla="*/ 73 w 99"/>
                <a:gd name="T39" fmla="*/ 100 h 100"/>
                <a:gd name="T40" fmla="*/ 86 w 99"/>
                <a:gd name="T41" fmla="*/ 50 h 100"/>
                <a:gd name="T42" fmla="*/ 99 w 99"/>
                <a:gd name="T4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9" h="100">
                  <a:moveTo>
                    <a:pt x="24" y="21"/>
                  </a:moveTo>
                  <a:lnTo>
                    <a:pt x="0" y="27"/>
                  </a:lnTo>
                  <a:lnTo>
                    <a:pt x="18" y="45"/>
                  </a:lnTo>
                  <a:lnTo>
                    <a:pt x="18" y="42"/>
                  </a:lnTo>
                  <a:lnTo>
                    <a:pt x="4" y="28"/>
                  </a:lnTo>
                  <a:lnTo>
                    <a:pt x="24" y="23"/>
                  </a:lnTo>
                  <a:lnTo>
                    <a:pt x="24" y="21"/>
                  </a:lnTo>
                  <a:moveTo>
                    <a:pt x="99" y="0"/>
                  </a:moveTo>
                  <a:lnTo>
                    <a:pt x="49" y="14"/>
                  </a:lnTo>
                  <a:lnTo>
                    <a:pt x="37" y="17"/>
                  </a:lnTo>
                  <a:lnTo>
                    <a:pt x="37" y="20"/>
                  </a:lnTo>
                  <a:lnTo>
                    <a:pt x="50" y="16"/>
                  </a:lnTo>
                  <a:lnTo>
                    <a:pt x="96" y="4"/>
                  </a:lnTo>
                  <a:lnTo>
                    <a:pt x="83" y="50"/>
                  </a:lnTo>
                  <a:lnTo>
                    <a:pt x="71" y="95"/>
                  </a:lnTo>
                  <a:lnTo>
                    <a:pt x="38" y="62"/>
                  </a:lnTo>
                  <a:lnTo>
                    <a:pt x="28" y="52"/>
                  </a:lnTo>
                  <a:lnTo>
                    <a:pt x="27" y="55"/>
                  </a:lnTo>
                  <a:lnTo>
                    <a:pt x="36" y="64"/>
                  </a:lnTo>
                  <a:lnTo>
                    <a:pt x="73" y="100"/>
                  </a:lnTo>
                  <a:lnTo>
                    <a:pt x="86" y="50"/>
                  </a:lnTo>
                  <a:lnTo>
                    <a:pt x="9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03"/>
            <p:cNvSpPr>
              <a:spLocks noEditPoints="1"/>
            </p:cNvSpPr>
            <p:nvPr/>
          </p:nvSpPr>
          <p:spPr bwMode="auto">
            <a:xfrm>
              <a:off x="1208088" y="947739"/>
              <a:ext cx="30163" cy="60325"/>
            </a:xfrm>
            <a:custGeom>
              <a:avLst/>
              <a:gdLst>
                <a:gd name="T0" fmla="*/ 0 w 19"/>
                <a:gd name="T1" fmla="*/ 25 h 38"/>
                <a:gd name="T2" fmla="*/ 0 w 19"/>
                <a:gd name="T3" fmla="*/ 28 h 38"/>
                <a:gd name="T4" fmla="*/ 9 w 19"/>
                <a:gd name="T5" fmla="*/ 38 h 38"/>
                <a:gd name="T6" fmla="*/ 10 w 19"/>
                <a:gd name="T7" fmla="*/ 35 h 38"/>
                <a:gd name="T8" fmla="*/ 0 w 19"/>
                <a:gd name="T9" fmla="*/ 25 h 38"/>
                <a:gd name="T10" fmla="*/ 19 w 19"/>
                <a:gd name="T11" fmla="*/ 0 h 38"/>
                <a:gd name="T12" fmla="*/ 6 w 19"/>
                <a:gd name="T13" fmla="*/ 4 h 38"/>
                <a:gd name="T14" fmla="*/ 6 w 19"/>
                <a:gd name="T15" fmla="*/ 6 h 38"/>
                <a:gd name="T16" fmla="*/ 19 w 19"/>
                <a:gd name="T17" fmla="*/ 3 h 38"/>
                <a:gd name="T18" fmla="*/ 19 w 19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38">
                  <a:moveTo>
                    <a:pt x="0" y="25"/>
                  </a:moveTo>
                  <a:lnTo>
                    <a:pt x="0" y="28"/>
                  </a:lnTo>
                  <a:lnTo>
                    <a:pt x="9" y="38"/>
                  </a:lnTo>
                  <a:lnTo>
                    <a:pt x="10" y="35"/>
                  </a:lnTo>
                  <a:lnTo>
                    <a:pt x="0" y="25"/>
                  </a:lnTo>
                  <a:close/>
                  <a:moveTo>
                    <a:pt x="19" y="0"/>
                  </a:moveTo>
                  <a:lnTo>
                    <a:pt x="6" y="4"/>
                  </a:lnTo>
                  <a:lnTo>
                    <a:pt x="6" y="6"/>
                  </a:lnTo>
                  <a:lnTo>
                    <a:pt x="19" y="3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04"/>
            <p:cNvSpPr>
              <a:spLocks noEditPoints="1"/>
            </p:cNvSpPr>
            <p:nvPr/>
          </p:nvSpPr>
          <p:spPr bwMode="auto">
            <a:xfrm>
              <a:off x="1208088" y="947739"/>
              <a:ext cx="30163" cy="60325"/>
            </a:xfrm>
            <a:custGeom>
              <a:avLst/>
              <a:gdLst>
                <a:gd name="T0" fmla="*/ 0 w 19"/>
                <a:gd name="T1" fmla="*/ 25 h 38"/>
                <a:gd name="T2" fmla="*/ 0 w 19"/>
                <a:gd name="T3" fmla="*/ 28 h 38"/>
                <a:gd name="T4" fmla="*/ 9 w 19"/>
                <a:gd name="T5" fmla="*/ 38 h 38"/>
                <a:gd name="T6" fmla="*/ 10 w 19"/>
                <a:gd name="T7" fmla="*/ 35 h 38"/>
                <a:gd name="T8" fmla="*/ 0 w 19"/>
                <a:gd name="T9" fmla="*/ 25 h 38"/>
                <a:gd name="T10" fmla="*/ 19 w 19"/>
                <a:gd name="T11" fmla="*/ 0 h 38"/>
                <a:gd name="T12" fmla="*/ 6 w 19"/>
                <a:gd name="T13" fmla="*/ 4 h 38"/>
                <a:gd name="T14" fmla="*/ 6 w 19"/>
                <a:gd name="T15" fmla="*/ 6 h 38"/>
                <a:gd name="T16" fmla="*/ 19 w 19"/>
                <a:gd name="T17" fmla="*/ 3 h 38"/>
                <a:gd name="T18" fmla="*/ 19 w 19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38">
                  <a:moveTo>
                    <a:pt x="0" y="25"/>
                  </a:moveTo>
                  <a:lnTo>
                    <a:pt x="0" y="28"/>
                  </a:lnTo>
                  <a:lnTo>
                    <a:pt x="9" y="38"/>
                  </a:lnTo>
                  <a:lnTo>
                    <a:pt x="10" y="35"/>
                  </a:lnTo>
                  <a:lnTo>
                    <a:pt x="0" y="25"/>
                  </a:lnTo>
                  <a:moveTo>
                    <a:pt x="19" y="0"/>
                  </a:moveTo>
                  <a:lnTo>
                    <a:pt x="6" y="4"/>
                  </a:lnTo>
                  <a:lnTo>
                    <a:pt x="6" y="6"/>
                  </a:lnTo>
                  <a:lnTo>
                    <a:pt x="19" y="3"/>
                  </a:lnTo>
                  <a:lnTo>
                    <a:pt x="1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05"/>
            <p:cNvSpPr>
              <a:spLocks noEditPoints="1"/>
            </p:cNvSpPr>
            <p:nvPr/>
          </p:nvSpPr>
          <p:spPr bwMode="auto">
            <a:xfrm>
              <a:off x="1125538" y="2559051"/>
              <a:ext cx="157163" cy="157163"/>
            </a:xfrm>
            <a:custGeom>
              <a:avLst/>
              <a:gdLst>
                <a:gd name="T0" fmla="*/ 24 w 99"/>
                <a:gd name="T1" fmla="*/ 20 h 99"/>
                <a:gd name="T2" fmla="*/ 0 w 99"/>
                <a:gd name="T3" fmla="*/ 26 h 99"/>
                <a:gd name="T4" fmla="*/ 18 w 99"/>
                <a:gd name="T5" fmla="*/ 44 h 99"/>
                <a:gd name="T6" fmla="*/ 18 w 99"/>
                <a:gd name="T7" fmla="*/ 41 h 99"/>
                <a:gd name="T8" fmla="*/ 4 w 99"/>
                <a:gd name="T9" fmla="*/ 28 h 99"/>
                <a:gd name="T10" fmla="*/ 24 w 99"/>
                <a:gd name="T11" fmla="*/ 23 h 99"/>
                <a:gd name="T12" fmla="*/ 24 w 99"/>
                <a:gd name="T13" fmla="*/ 20 h 99"/>
                <a:gd name="T14" fmla="*/ 99 w 99"/>
                <a:gd name="T15" fmla="*/ 0 h 99"/>
                <a:gd name="T16" fmla="*/ 49 w 99"/>
                <a:gd name="T17" fmla="*/ 13 h 99"/>
                <a:gd name="T18" fmla="*/ 38 w 99"/>
                <a:gd name="T19" fmla="*/ 16 h 99"/>
                <a:gd name="T20" fmla="*/ 37 w 99"/>
                <a:gd name="T21" fmla="*/ 19 h 99"/>
                <a:gd name="T22" fmla="*/ 50 w 99"/>
                <a:gd name="T23" fmla="*/ 16 h 99"/>
                <a:gd name="T24" fmla="*/ 96 w 99"/>
                <a:gd name="T25" fmla="*/ 3 h 99"/>
                <a:gd name="T26" fmla="*/ 84 w 99"/>
                <a:gd name="T27" fmla="*/ 49 h 99"/>
                <a:gd name="T28" fmla="*/ 71 w 99"/>
                <a:gd name="T29" fmla="*/ 94 h 99"/>
                <a:gd name="T30" fmla="*/ 38 w 99"/>
                <a:gd name="T31" fmla="*/ 61 h 99"/>
                <a:gd name="T32" fmla="*/ 28 w 99"/>
                <a:gd name="T33" fmla="*/ 51 h 99"/>
                <a:gd name="T34" fmla="*/ 28 w 99"/>
                <a:gd name="T35" fmla="*/ 54 h 99"/>
                <a:gd name="T36" fmla="*/ 36 w 99"/>
                <a:gd name="T37" fmla="*/ 63 h 99"/>
                <a:gd name="T38" fmla="*/ 72 w 99"/>
                <a:gd name="T39" fmla="*/ 99 h 99"/>
                <a:gd name="T40" fmla="*/ 86 w 99"/>
                <a:gd name="T41" fmla="*/ 50 h 99"/>
                <a:gd name="T42" fmla="*/ 99 w 99"/>
                <a:gd name="T4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9" h="99">
                  <a:moveTo>
                    <a:pt x="24" y="20"/>
                  </a:moveTo>
                  <a:lnTo>
                    <a:pt x="0" y="26"/>
                  </a:lnTo>
                  <a:lnTo>
                    <a:pt x="18" y="44"/>
                  </a:lnTo>
                  <a:lnTo>
                    <a:pt x="18" y="41"/>
                  </a:lnTo>
                  <a:lnTo>
                    <a:pt x="4" y="28"/>
                  </a:lnTo>
                  <a:lnTo>
                    <a:pt x="24" y="23"/>
                  </a:lnTo>
                  <a:lnTo>
                    <a:pt x="24" y="20"/>
                  </a:lnTo>
                  <a:close/>
                  <a:moveTo>
                    <a:pt x="99" y="0"/>
                  </a:moveTo>
                  <a:lnTo>
                    <a:pt x="49" y="13"/>
                  </a:lnTo>
                  <a:lnTo>
                    <a:pt x="38" y="16"/>
                  </a:lnTo>
                  <a:lnTo>
                    <a:pt x="37" y="19"/>
                  </a:lnTo>
                  <a:lnTo>
                    <a:pt x="50" y="16"/>
                  </a:lnTo>
                  <a:lnTo>
                    <a:pt x="96" y="3"/>
                  </a:lnTo>
                  <a:lnTo>
                    <a:pt x="84" y="49"/>
                  </a:lnTo>
                  <a:lnTo>
                    <a:pt x="71" y="94"/>
                  </a:lnTo>
                  <a:lnTo>
                    <a:pt x="38" y="61"/>
                  </a:lnTo>
                  <a:lnTo>
                    <a:pt x="28" y="51"/>
                  </a:lnTo>
                  <a:lnTo>
                    <a:pt x="28" y="54"/>
                  </a:lnTo>
                  <a:lnTo>
                    <a:pt x="36" y="63"/>
                  </a:lnTo>
                  <a:lnTo>
                    <a:pt x="72" y="99"/>
                  </a:lnTo>
                  <a:lnTo>
                    <a:pt x="86" y="50"/>
                  </a:lnTo>
                  <a:lnTo>
                    <a:pt x="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6"/>
            <p:cNvSpPr>
              <a:spLocks noEditPoints="1"/>
            </p:cNvSpPr>
            <p:nvPr/>
          </p:nvSpPr>
          <p:spPr bwMode="auto">
            <a:xfrm>
              <a:off x="1125538" y="2559051"/>
              <a:ext cx="157163" cy="157163"/>
            </a:xfrm>
            <a:custGeom>
              <a:avLst/>
              <a:gdLst>
                <a:gd name="T0" fmla="*/ 24 w 99"/>
                <a:gd name="T1" fmla="*/ 20 h 99"/>
                <a:gd name="T2" fmla="*/ 0 w 99"/>
                <a:gd name="T3" fmla="*/ 26 h 99"/>
                <a:gd name="T4" fmla="*/ 18 w 99"/>
                <a:gd name="T5" fmla="*/ 44 h 99"/>
                <a:gd name="T6" fmla="*/ 18 w 99"/>
                <a:gd name="T7" fmla="*/ 41 h 99"/>
                <a:gd name="T8" fmla="*/ 4 w 99"/>
                <a:gd name="T9" fmla="*/ 28 h 99"/>
                <a:gd name="T10" fmla="*/ 24 w 99"/>
                <a:gd name="T11" fmla="*/ 23 h 99"/>
                <a:gd name="T12" fmla="*/ 24 w 99"/>
                <a:gd name="T13" fmla="*/ 20 h 99"/>
                <a:gd name="T14" fmla="*/ 99 w 99"/>
                <a:gd name="T15" fmla="*/ 0 h 99"/>
                <a:gd name="T16" fmla="*/ 49 w 99"/>
                <a:gd name="T17" fmla="*/ 13 h 99"/>
                <a:gd name="T18" fmla="*/ 38 w 99"/>
                <a:gd name="T19" fmla="*/ 16 h 99"/>
                <a:gd name="T20" fmla="*/ 37 w 99"/>
                <a:gd name="T21" fmla="*/ 19 h 99"/>
                <a:gd name="T22" fmla="*/ 50 w 99"/>
                <a:gd name="T23" fmla="*/ 16 h 99"/>
                <a:gd name="T24" fmla="*/ 96 w 99"/>
                <a:gd name="T25" fmla="*/ 3 h 99"/>
                <a:gd name="T26" fmla="*/ 84 w 99"/>
                <a:gd name="T27" fmla="*/ 49 h 99"/>
                <a:gd name="T28" fmla="*/ 71 w 99"/>
                <a:gd name="T29" fmla="*/ 94 h 99"/>
                <a:gd name="T30" fmla="*/ 38 w 99"/>
                <a:gd name="T31" fmla="*/ 61 h 99"/>
                <a:gd name="T32" fmla="*/ 28 w 99"/>
                <a:gd name="T33" fmla="*/ 51 h 99"/>
                <a:gd name="T34" fmla="*/ 28 w 99"/>
                <a:gd name="T35" fmla="*/ 54 h 99"/>
                <a:gd name="T36" fmla="*/ 36 w 99"/>
                <a:gd name="T37" fmla="*/ 63 h 99"/>
                <a:gd name="T38" fmla="*/ 72 w 99"/>
                <a:gd name="T39" fmla="*/ 99 h 99"/>
                <a:gd name="T40" fmla="*/ 86 w 99"/>
                <a:gd name="T41" fmla="*/ 50 h 99"/>
                <a:gd name="T42" fmla="*/ 99 w 99"/>
                <a:gd name="T4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9" h="99">
                  <a:moveTo>
                    <a:pt x="24" y="20"/>
                  </a:moveTo>
                  <a:lnTo>
                    <a:pt x="0" y="26"/>
                  </a:lnTo>
                  <a:lnTo>
                    <a:pt x="18" y="44"/>
                  </a:lnTo>
                  <a:lnTo>
                    <a:pt x="18" y="41"/>
                  </a:lnTo>
                  <a:lnTo>
                    <a:pt x="4" y="28"/>
                  </a:lnTo>
                  <a:lnTo>
                    <a:pt x="24" y="23"/>
                  </a:lnTo>
                  <a:lnTo>
                    <a:pt x="24" y="20"/>
                  </a:lnTo>
                  <a:moveTo>
                    <a:pt x="99" y="0"/>
                  </a:moveTo>
                  <a:lnTo>
                    <a:pt x="49" y="13"/>
                  </a:lnTo>
                  <a:lnTo>
                    <a:pt x="38" y="16"/>
                  </a:lnTo>
                  <a:lnTo>
                    <a:pt x="37" y="19"/>
                  </a:lnTo>
                  <a:lnTo>
                    <a:pt x="50" y="16"/>
                  </a:lnTo>
                  <a:lnTo>
                    <a:pt x="96" y="3"/>
                  </a:lnTo>
                  <a:lnTo>
                    <a:pt x="84" y="49"/>
                  </a:lnTo>
                  <a:lnTo>
                    <a:pt x="71" y="94"/>
                  </a:lnTo>
                  <a:lnTo>
                    <a:pt x="38" y="61"/>
                  </a:lnTo>
                  <a:lnTo>
                    <a:pt x="28" y="51"/>
                  </a:lnTo>
                  <a:lnTo>
                    <a:pt x="28" y="54"/>
                  </a:lnTo>
                  <a:lnTo>
                    <a:pt x="36" y="63"/>
                  </a:lnTo>
                  <a:lnTo>
                    <a:pt x="72" y="99"/>
                  </a:lnTo>
                  <a:lnTo>
                    <a:pt x="86" y="50"/>
                  </a:lnTo>
                  <a:lnTo>
                    <a:pt x="9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7"/>
            <p:cNvSpPr>
              <a:spLocks noEditPoints="1"/>
            </p:cNvSpPr>
            <p:nvPr/>
          </p:nvSpPr>
          <p:spPr bwMode="auto">
            <a:xfrm>
              <a:off x="1154113" y="2584451"/>
              <a:ext cx="31750" cy="60325"/>
            </a:xfrm>
            <a:custGeom>
              <a:avLst/>
              <a:gdLst>
                <a:gd name="T0" fmla="*/ 0 w 20"/>
                <a:gd name="T1" fmla="*/ 25 h 38"/>
                <a:gd name="T2" fmla="*/ 0 w 20"/>
                <a:gd name="T3" fmla="*/ 28 h 38"/>
                <a:gd name="T4" fmla="*/ 10 w 20"/>
                <a:gd name="T5" fmla="*/ 38 h 38"/>
                <a:gd name="T6" fmla="*/ 10 w 20"/>
                <a:gd name="T7" fmla="*/ 35 h 38"/>
                <a:gd name="T8" fmla="*/ 0 w 20"/>
                <a:gd name="T9" fmla="*/ 25 h 38"/>
                <a:gd name="T10" fmla="*/ 20 w 20"/>
                <a:gd name="T11" fmla="*/ 0 h 38"/>
                <a:gd name="T12" fmla="*/ 6 w 20"/>
                <a:gd name="T13" fmla="*/ 4 h 38"/>
                <a:gd name="T14" fmla="*/ 6 w 20"/>
                <a:gd name="T15" fmla="*/ 7 h 38"/>
                <a:gd name="T16" fmla="*/ 19 w 20"/>
                <a:gd name="T17" fmla="*/ 3 h 38"/>
                <a:gd name="T18" fmla="*/ 20 w 20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38">
                  <a:moveTo>
                    <a:pt x="0" y="25"/>
                  </a:moveTo>
                  <a:lnTo>
                    <a:pt x="0" y="28"/>
                  </a:lnTo>
                  <a:lnTo>
                    <a:pt x="10" y="38"/>
                  </a:lnTo>
                  <a:lnTo>
                    <a:pt x="10" y="35"/>
                  </a:lnTo>
                  <a:lnTo>
                    <a:pt x="0" y="25"/>
                  </a:lnTo>
                  <a:close/>
                  <a:moveTo>
                    <a:pt x="20" y="0"/>
                  </a:moveTo>
                  <a:lnTo>
                    <a:pt x="6" y="4"/>
                  </a:lnTo>
                  <a:lnTo>
                    <a:pt x="6" y="7"/>
                  </a:lnTo>
                  <a:lnTo>
                    <a:pt x="19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8"/>
            <p:cNvSpPr>
              <a:spLocks noEditPoints="1"/>
            </p:cNvSpPr>
            <p:nvPr/>
          </p:nvSpPr>
          <p:spPr bwMode="auto">
            <a:xfrm>
              <a:off x="1154113" y="2584451"/>
              <a:ext cx="31750" cy="60325"/>
            </a:xfrm>
            <a:custGeom>
              <a:avLst/>
              <a:gdLst>
                <a:gd name="T0" fmla="*/ 0 w 20"/>
                <a:gd name="T1" fmla="*/ 25 h 38"/>
                <a:gd name="T2" fmla="*/ 0 w 20"/>
                <a:gd name="T3" fmla="*/ 28 h 38"/>
                <a:gd name="T4" fmla="*/ 10 w 20"/>
                <a:gd name="T5" fmla="*/ 38 h 38"/>
                <a:gd name="T6" fmla="*/ 10 w 20"/>
                <a:gd name="T7" fmla="*/ 35 h 38"/>
                <a:gd name="T8" fmla="*/ 0 w 20"/>
                <a:gd name="T9" fmla="*/ 25 h 38"/>
                <a:gd name="T10" fmla="*/ 20 w 20"/>
                <a:gd name="T11" fmla="*/ 0 h 38"/>
                <a:gd name="T12" fmla="*/ 6 w 20"/>
                <a:gd name="T13" fmla="*/ 4 h 38"/>
                <a:gd name="T14" fmla="*/ 6 w 20"/>
                <a:gd name="T15" fmla="*/ 7 h 38"/>
                <a:gd name="T16" fmla="*/ 19 w 20"/>
                <a:gd name="T17" fmla="*/ 3 h 38"/>
                <a:gd name="T18" fmla="*/ 20 w 20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38">
                  <a:moveTo>
                    <a:pt x="0" y="25"/>
                  </a:moveTo>
                  <a:lnTo>
                    <a:pt x="0" y="28"/>
                  </a:lnTo>
                  <a:lnTo>
                    <a:pt x="10" y="38"/>
                  </a:lnTo>
                  <a:lnTo>
                    <a:pt x="10" y="35"/>
                  </a:lnTo>
                  <a:lnTo>
                    <a:pt x="0" y="25"/>
                  </a:lnTo>
                  <a:moveTo>
                    <a:pt x="20" y="0"/>
                  </a:moveTo>
                  <a:lnTo>
                    <a:pt x="6" y="4"/>
                  </a:lnTo>
                  <a:lnTo>
                    <a:pt x="6" y="7"/>
                  </a:lnTo>
                  <a:lnTo>
                    <a:pt x="19" y="3"/>
                  </a:lnTo>
                  <a:lnTo>
                    <a:pt x="2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9"/>
            <p:cNvSpPr>
              <a:spLocks noEditPoints="1"/>
            </p:cNvSpPr>
            <p:nvPr/>
          </p:nvSpPr>
          <p:spPr bwMode="auto">
            <a:xfrm>
              <a:off x="2613026" y="976314"/>
              <a:ext cx="142875" cy="150813"/>
            </a:xfrm>
            <a:custGeom>
              <a:avLst/>
              <a:gdLst>
                <a:gd name="T0" fmla="*/ 66 w 152"/>
                <a:gd name="T1" fmla="*/ 24 h 161"/>
                <a:gd name="T2" fmla="*/ 63 w 152"/>
                <a:gd name="T3" fmla="*/ 28 h 161"/>
                <a:gd name="T4" fmla="*/ 74 w 152"/>
                <a:gd name="T5" fmla="*/ 34 h 161"/>
                <a:gd name="T6" fmla="*/ 144 w 152"/>
                <a:gd name="T7" fmla="*/ 74 h 161"/>
                <a:gd name="T8" fmla="*/ 74 w 152"/>
                <a:gd name="T9" fmla="*/ 114 h 161"/>
                <a:gd name="T10" fmla="*/ 4 w 152"/>
                <a:gd name="T11" fmla="*/ 154 h 161"/>
                <a:gd name="T12" fmla="*/ 4 w 152"/>
                <a:gd name="T13" fmla="*/ 74 h 161"/>
                <a:gd name="T14" fmla="*/ 4 w 152"/>
                <a:gd name="T15" fmla="*/ 62 h 161"/>
                <a:gd name="T16" fmla="*/ 0 w 152"/>
                <a:gd name="T17" fmla="*/ 64 h 161"/>
                <a:gd name="T18" fmla="*/ 0 w 152"/>
                <a:gd name="T19" fmla="*/ 74 h 161"/>
                <a:gd name="T20" fmla="*/ 0 w 152"/>
                <a:gd name="T21" fmla="*/ 161 h 161"/>
                <a:gd name="T22" fmla="*/ 76 w 152"/>
                <a:gd name="T23" fmla="*/ 118 h 161"/>
                <a:gd name="T24" fmla="*/ 152 w 152"/>
                <a:gd name="T25" fmla="*/ 74 h 161"/>
                <a:gd name="T26" fmla="*/ 76 w 152"/>
                <a:gd name="T27" fmla="*/ 30 h 161"/>
                <a:gd name="T28" fmla="*/ 66 w 152"/>
                <a:gd name="T29" fmla="*/ 24 h 161"/>
                <a:gd name="T30" fmla="*/ 0 w 152"/>
                <a:gd name="T31" fmla="*/ 0 h 161"/>
                <a:gd name="T32" fmla="*/ 0 w 152"/>
                <a:gd name="T33" fmla="*/ 41 h 161"/>
                <a:gd name="T34" fmla="*/ 4 w 152"/>
                <a:gd name="T35" fmla="*/ 39 h 161"/>
                <a:gd name="T36" fmla="*/ 4 w 152"/>
                <a:gd name="T37" fmla="*/ 2 h 161"/>
                <a:gd name="T38" fmla="*/ 0 w 152"/>
                <a:gd name="T3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2" h="161">
                  <a:moveTo>
                    <a:pt x="66" y="24"/>
                  </a:moveTo>
                  <a:cubicBezTo>
                    <a:pt x="65" y="26"/>
                    <a:pt x="64" y="27"/>
                    <a:pt x="63" y="28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4" y="154"/>
                    <a:pt x="4" y="154"/>
                    <a:pt x="4" y="154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152" y="74"/>
                    <a:pt x="152" y="74"/>
                    <a:pt x="152" y="74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66" y="24"/>
                    <a:pt x="66" y="24"/>
                    <a:pt x="66" y="24"/>
                  </a:cubicBezTo>
                  <a:moveTo>
                    <a:pt x="0" y="0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10"/>
            <p:cNvSpPr>
              <a:spLocks noEditPoints="1"/>
            </p:cNvSpPr>
            <p:nvPr/>
          </p:nvSpPr>
          <p:spPr bwMode="auto">
            <a:xfrm>
              <a:off x="2613026" y="963614"/>
              <a:ext cx="61913" cy="73025"/>
            </a:xfrm>
            <a:custGeom>
              <a:avLst/>
              <a:gdLst>
                <a:gd name="T0" fmla="*/ 4 w 66"/>
                <a:gd name="T1" fmla="*/ 52 h 77"/>
                <a:gd name="T2" fmla="*/ 0 w 66"/>
                <a:gd name="T3" fmla="*/ 54 h 77"/>
                <a:gd name="T4" fmla="*/ 0 w 66"/>
                <a:gd name="T5" fmla="*/ 77 h 77"/>
                <a:gd name="T6" fmla="*/ 4 w 66"/>
                <a:gd name="T7" fmla="*/ 75 h 77"/>
                <a:gd name="T8" fmla="*/ 4 w 66"/>
                <a:gd name="T9" fmla="*/ 52 h 77"/>
                <a:gd name="T10" fmla="*/ 0 w 66"/>
                <a:gd name="T11" fmla="*/ 0 h 77"/>
                <a:gd name="T12" fmla="*/ 0 w 66"/>
                <a:gd name="T13" fmla="*/ 13 h 77"/>
                <a:gd name="T14" fmla="*/ 4 w 66"/>
                <a:gd name="T15" fmla="*/ 15 h 77"/>
                <a:gd name="T16" fmla="*/ 4 w 66"/>
                <a:gd name="T17" fmla="*/ 7 h 77"/>
                <a:gd name="T18" fmla="*/ 63 w 66"/>
                <a:gd name="T19" fmla="*/ 41 h 77"/>
                <a:gd name="T20" fmla="*/ 66 w 66"/>
                <a:gd name="T21" fmla="*/ 37 h 77"/>
                <a:gd name="T22" fmla="*/ 0 w 66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77">
                  <a:moveTo>
                    <a:pt x="4" y="52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52"/>
                    <a:pt x="4" y="52"/>
                    <a:pt x="4" y="52"/>
                  </a:cubicBezTo>
                  <a:moveTo>
                    <a:pt x="0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4" y="40"/>
                    <a:pt x="65" y="39"/>
                    <a:pt x="66" y="3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11"/>
            <p:cNvSpPr>
              <a:spLocks noEditPoints="1"/>
            </p:cNvSpPr>
            <p:nvPr/>
          </p:nvSpPr>
          <p:spPr bwMode="auto">
            <a:xfrm>
              <a:off x="1187451" y="1758951"/>
              <a:ext cx="142875" cy="152400"/>
            </a:xfrm>
            <a:custGeom>
              <a:avLst/>
              <a:gdLst>
                <a:gd name="T0" fmla="*/ 66 w 152"/>
                <a:gd name="T1" fmla="*/ 25 h 162"/>
                <a:gd name="T2" fmla="*/ 63 w 152"/>
                <a:gd name="T3" fmla="*/ 28 h 162"/>
                <a:gd name="T4" fmla="*/ 74 w 152"/>
                <a:gd name="T5" fmla="*/ 34 h 162"/>
                <a:gd name="T6" fmla="*/ 144 w 152"/>
                <a:gd name="T7" fmla="*/ 74 h 162"/>
                <a:gd name="T8" fmla="*/ 74 w 152"/>
                <a:gd name="T9" fmla="*/ 114 h 162"/>
                <a:gd name="T10" fmla="*/ 4 w 152"/>
                <a:gd name="T11" fmla="*/ 155 h 162"/>
                <a:gd name="T12" fmla="*/ 4 w 152"/>
                <a:gd name="T13" fmla="*/ 74 h 162"/>
                <a:gd name="T14" fmla="*/ 4 w 152"/>
                <a:gd name="T15" fmla="*/ 62 h 162"/>
                <a:gd name="T16" fmla="*/ 0 w 152"/>
                <a:gd name="T17" fmla="*/ 65 h 162"/>
                <a:gd name="T18" fmla="*/ 0 w 152"/>
                <a:gd name="T19" fmla="*/ 74 h 162"/>
                <a:gd name="T20" fmla="*/ 0 w 152"/>
                <a:gd name="T21" fmla="*/ 162 h 162"/>
                <a:gd name="T22" fmla="*/ 76 w 152"/>
                <a:gd name="T23" fmla="*/ 118 h 162"/>
                <a:gd name="T24" fmla="*/ 76 w 152"/>
                <a:gd name="T25" fmla="*/ 118 h 162"/>
                <a:gd name="T26" fmla="*/ 152 w 152"/>
                <a:gd name="T27" fmla="*/ 74 h 162"/>
                <a:gd name="T28" fmla="*/ 76 w 152"/>
                <a:gd name="T29" fmla="*/ 31 h 162"/>
                <a:gd name="T30" fmla="*/ 66 w 152"/>
                <a:gd name="T31" fmla="*/ 25 h 162"/>
                <a:gd name="T32" fmla="*/ 0 w 152"/>
                <a:gd name="T33" fmla="*/ 0 h 162"/>
                <a:gd name="T34" fmla="*/ 0 w 152"/>
                <a:gd name="T35" fmla="*/ 42 h 162"/>
                <a:gd name="T36" fmla="*/ 4 w 152"/>
                <a:gd name="T37" fmla="*/ 39 h 162"/>
                <a:gd name="T38" fmla="*/ 4 w 152"/>
                <a:gd name="T39" fmla="*/ 2 h 162"/>
                <a:gd name="T40" fmla="*/ 0 w 152"/>
                <a:gd name="T41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2" h="162">
                  <a:moveTo>
                    <a:pt x="66" y="25"/>
                  </a:moveTo>
                  <a:cubicBezTo>
                    <a:pt x="65" y="26"/>
                    <a:pt x="64" y="27"/>
                    <a:pt x="63" y="28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4" y="155"/>
                    <a:pt x="4" y="155"/>
                    <a:pt x="4" y="155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152" y="74"/>
                    <a:pt x="152" y="74"/>
                    <a:pt x="152" y="74"/>
                  </a:cubicBezTo>
                  <a:cubicBezTo>
                    <a:pt x="76" y="31"/>
                    <a:pt x="76" y="31"/>
                    <a:pt x="76" y="31"/>
                  </a:cubicBezTo>
                  <a:cubicBezTo>
                    <a:pt x="66" y="25"/>
                    <a:pt x="66" y="25"/>
                    <a:pt x="66" y="25"/>
                  </a:cubicBezTo>
                  <a:moveTo>
                    <a:pt x="0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12"/>
            <p:cNvSpPr>
              <a:spLocks noEditPoints="1"/>
            </p:cNvSpPr>
            <p:nvPr/>
          </p:nvSpPr>
          <p:spPr bwMode="auto">
            <a:xfrm>
              <a:off x="1187451" y="1747839"/>
              <a:ext cx="61913" cy="73025"/>
            </a:xfrm>
            <a:custGeom>
              <a:avLst/>
              <a:gdLst>
                <a:gd name="T0" fmla="*/ 4 w 66"/>
                <a:gd name="T1" fmla="*/ 52 h 78"/>
                <a:gd name="T2" fmla="*/ 0 w 66"/>
                <a:gd name="T3" fmla="*/ 55 h 78"/>
                <a:gd name="T4" fmla="*/ 0 w 66"/>
                <a:gd name="T5" fmla="*/ 78 h 78"/>
                <a:gd name="T6" fmla="*/ 4 w 66"/>
                <a:gd name="T7" fmla="*/ 75 h 78"/>
                <a:gd name="T8" fmla="*/ 4 w 66"/>
                <a:gd name="T9" fmla="*/ 52 h 78"/>
                <a:gd name="T10" fmla="*/ 0 w 66"/>
                <a:gd name="T11" fmla="*/ 0 h 78"/>
                <a:gd name="T12" fmla="*/ 0 w 66"/>
                <a:gd name="T13" fmla="*/ 13 h 78"/>
                <a:gd name="T14" fmla="*/ 4 w 66"/>
                <a:gd name="T15" fmla="*/ 15 h 78"/>
                <a:gd name="T16" fmla="*/ 4 w 66"/>
                <a:gd name="T17" fmla="*/ 7 h 78"/>
                <a:gd name="T18" fmla="*/ 63 w 66"/>
                <a:gd name="T19" fmla="*/ 41 h 78"/>
                <a:gd name="T20" fmla="*/ 66 w 66"/>
                <a:gd name="T21" fmla="*/ 38 h 78"/>
                <a:gd name="T22" fmla="*/ 0 w 66"/>
                <a:gd name="T2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78">
                  <a:moveTo>
                    <a:pt x="4" y="52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52"/>
                    <a:pt x="4" y="52"/>
                    <a:pt x="4" y="52"/>
                  </a:cubicBezTo>
                  <a:moveTo>
                    <a:pt x="0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4" y="40"/>
                    <a:pt x="65" y="39"/>
                    <a:pt x="66" y="3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13"/>
            <p:cNvSpPr>
              <a:spLocks noEditPoints="1"/>
            </p:cNvSpPr>
            <p:nvPr/>
          </p:nvSpPr>
          <p:spPr bwMode="auto">
            <a:xfrm>
              <a:off x="2036763" y="1677989"/>
              <a:ext cx="122238" cy="122238"/>
            </a:xfrm>
            <a:custGeom>
              <a:avLst/>
              <a:gdLst>
                <a:gd name="T0" fmla="*/ 131 w 131"/>
                <a:gd name="T1" fmla="*/ 66 h 131"/>
                <a:gd name="T2" fmla="*/ 129 w 131"/>
                <a:gd name="T3" fmla="*/ 66 h 131"/>
                <a:gd name="T4" fmla="*/ 127 w 131"/>
                <a:gd name="T5" fmla="*/ 66 h 131"/>
                <a:gd name="T6" fmla="*/ 109 w 131"/>
                <a:gd name="T7" fmla="*/ 109 h 131"/>
                <a:gd name="T8" fmla="*/ 66 w 131"/>
                <a:gd name="T9" fmla="*/ 127 h 131"/>
                <a:gd name="T10" fmla="*/ 22 w 131"/>
                <a:gd name="T11" fmla="*/ 109 h 131"/>
                <a:gd name="T12" fmla="*/ 6 w 131"/>
                <a:gd name="T13" fmla="*/ 79 h 131"/>
                <a:gd name="T14" fmla="*/ 2 w 131"/>
                <a:gd name="T15" fmla="*/ 81 h 131"/>
                <a:gd name="T16" fmla="*/ 66 w 131"/>
                <a:gd name="T17" fmla="*/ 131 h 131"/>
                <a:gd name="T18" fmla="*/ 131 w 131"/>
                <a:gd name="T19" fmla="*/ 66 h 131"/>
                <a:gd name="T20" fmla="*/ 28 w 131"/>
                <a:gd name="T21" fmla="*/ 12 h 131"/>
                <a:gd name="T22" fmla="*/ 0 w 131"/>
                <a:gd name="T23" fmla="*/ 59 h 131"/>
                <a:gd name="T24" fmla="*/ 5 w 131"/>
                <a:gd name="T25" fmla="*/ 57 h 131"/>
                <a:gd name="T26" fmla="*/ 22 w 131"/>
                <a:gd name="T27" fmla="*/ 22 h 131"/>
                <a:gd name="T28" fmla="*/ 28 w 131"/>
                <a:gd name="T29" fmla="*/ 17 h 131"/>
                <a:gd name="T30" fmla="*/ 28 w 131"/>
                <a:gd name="T31" fmla="*/ 12 h 131"/>
                <a:gd name="T32" fmla="*/ 35 w 131"/>
                <a:gd name="T33" fmla="*/ 12 h 131"/>
                <a:gd name="T34" fmla="*/ 35 w 131"/>
                <a:gd name="T35" fmla="*/ 12 h 131"/>
                <a:gd name="T36" fmla="*/ 28 w 131"/>
                <a:gd name="T37" fmla="*/ 12 h 131"/>
                <a:gd name="T38" fmla="*/ 28 w 131"/>
                <a:gd name="T39" fmla="*/ 12 h 131"/>
                <a:gd name="T40" fmla="*/ 66 w 131"/>
                <a:gd name="T41" fmla="*/ 0 h 131"/>
                <a:gd name="T42" fmla="*/ 48 w 131"/>
                <a:gd name="T43" fmla="*/ 3 h 131"/>
                <a:gd name="T44" fmla="*/ 48 w 131"/>
                <a:gd name="T45" fmla="*/ 7 h 131"/>
                <a:gd name="T46" fmla="*/ 66 w 131"/>
                <a:gd name="T47" fmla="*/ 4 h 131"/>
                <a:gd name="T48" fmla="*/ 109 w 131"/>
                <a:gd name="T49" fmla="*/ 22 h 131"/>
                <a:gd name="T50" fmla="*/ 127 w 131"/>
                <a:gd name="T51" fmla="*/ 66 h 131"/>
                <a:gd name="T52" fmla="*/ 129 w 131"/>
                <a:gd name="T53" fmla="*/ 66 h 131"/>
                <a:gd name="T54" fmla="*/ 131 w 131"/>
                <a:gd name="T55" fmla="*/ 66 h 131"/>
                <a:gd name="T56" fmla="*/ 131 w 131"/>
                <a:gd name="T57" fmla="*/ 66 h 131"/>
                <a:gd name="T58" fmla="*/ 66 w 131"/>
                <a:gd name="T5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131">
                  <a:moveTo>
                    <a:pt x="131" y="66"/>
                  </a:moveTo>
                  <a:cubicBezTo>
                    <a:pt x="129" y="66"/>
                    <a:pt x="129" y="66"/>
                    <a:pt x="129" y="66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7" y="83"/>
                    <a:pt x="121" y="98"/>
                    <a:pt x="109" y="109"/>
                  </a:cubicBezTo>
                  <a:cubicBezTo>
                    <a:pt x="98" y="121"/>
                    <a:pt x="83" y="127"/>
                    <a:pt x="66" y="127"/>
                  </a:cubicBezTo>
                  <a:cubicBezTo>
                    <a:pt x="49" y="127"/>
                    <a:pt x="33" y="121"/>
                    <a:pt x="22" y="109"/>
                  </a:cubicBezTo>
                  <a:cubicBezTo>
                    <a:pt x="14" y="101"/>
                    <a:pt x="8" y="91"/>
                    <a:pt x="6" y="79"/>
                  </a:cubicBezTo>
                  <a:cubicBezTo>
                    <a:pt x="4" y="80"/>
                    <a:pt x="3" y="80"/>
                    <a:pt x="2" y="81"/>
                  </a:cubicBezTo>
                  <a:cubicBezTo>
                    <a:pt x="9" y="110"/>
                    <a:pt x="35" y="131"/>
                    <a:pt x="66" y="131"/>
                  </a:cubicBezTo>
                  <a:cubicBezTo>
                    <a:pt x="102" y="131"/>
                    <a:pt x="131" y="102"/>
                    <a:pt x="131" y="66"/>
                  </a:cubicBezTo>
                  <a:moveTo>
                    <a:pt x="28" y="12"/>
                  </a:moveTo>
                  <a:cubicBezTo>
                    <a:pt x="13" y="23"/>
                    <a:pt x="2" y="40"/>
                    <a:pt x="0" y="59"/>
                  </a:cubicBezTo>
                  <a:cubicBezTo>
                    <a:pt x="2" y="58"/>
                    <a:pt x="3" y="58"/>
                    <a:pt x="5" y="57"/>
                  </a:cubicBezTo>
                  <a:cubicBezTo>
                    <a:pt x="7" y="43"/>
                    <a:pt x="13" y="31"/>
                    <a:pt x="22" y="22"/>
                  </a:cubicBezTo>
                  <a:cubicBezTo>
                    <a:pt x="24" y="20"/>
                    <a:pt x="26" y="19"/>
                    <a:pt x="28" y="17"/>
                  </a:cubicBezTo>
                  <a:cubicBezTo>
                    <a:pt x="28" y="16"/>
                    <a:pt x="28" y="14"/>
                    <a:pt x="28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moveTo>
                    <a:pt x="66" y="0"/>
                  </a:moveTo>
                  <a:cubicBezTo>
                    <a:pt x="59" y="0"/>
                    <a:pt x="53" y="1"/>
                    <a:pt x="48" y="3"/>
                  </a:cubicBezTo>
                  <a:cubicBezTo>
                    <a:pt x="48" y="4"/>
                    <a:pt x="48" y="5"/>
                    <a:pt x="48" y="7"/>
                  </a:cubicBezTo>
                  <a:cubicBezTo>
                    <a:pt x="54" y="5"/>
                    <a:pt x="60" y="4"/>
                    <a:pt x="66" y="4"/>
                  </a:cubicBezTo>
                  <a:cubicBezTo>
                    <a:pt x="83" y="4"/>
                    <a:pt x="98" y="11"/>
                    <a:pt x="109" y="22"/>
                  </a:cubicBezTo>
                  <a:cubicBezTo>
                    <a:pt x="121" y="33"/>
                    <a:pt x="127" y="49"/>
                    <a:pt x="127" y="66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30"/>
                    <a:pt x="102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14"/>
            <p:cNvSpPr>
              <a:spLocks noEditPoints="1"/>
            </p:cNvSpPr>
            <p:nvPr/>
          </p:nvSpPr>
          <p:spPr bwMode="auto">
            <a:xfrm>
              <a:off x="2036763" y="1681164"/>
              <a:ext cx="44450" cy="73025"/>
            </a:xfrm>
            <a:custGeom>
              <a:avLst/>
              <a:gdLst>
                <a:gd name="T0" fmla="*/ 5 w 48"/>
                <a:gd name="T1" fmla="*/ 54 h 78"/>
                <a:gd name="T2" fmla="*/ 0 w 48"/>
                <a:gd name="T3" fmla="*/ 56 h 78"/>
                <a:gd name="T4" fmla="*/ 0 w 48"/>
                <a:gd name="T5" fmla="*/ 63 h 78"/>
                <a:gd name="T6" fmla="*/ 2 w 48"/>
                <a:gd name="T7" fmla="*/ 78 h 78"/>
                <a:gd name="T8" fmla="*/ 6 w 48"/>
                <a:gd name="T9" fmla="*/ 76 h 78"/>
                <a:gd name="T10" fmla="*/ 4 w 48"/>
                <a:gd name="T11" fmla="*/ 63 h 78"/>
                <a:gd name="T12" fmla="*/ 5 w 48"/>
                <a:gd name="T13" fmla="*/ 54 h 78"/>
                <a:gd name="T14" fmla="*/ 35 w 48"/>
                <a:gd name="T15" fmla="*/ 9 h 78"/>
                <a:gd name="T16" fmla="*/ 28 w 48"/>
                <a:gd name="T17" fmla="*/ 9 h 78"/>
                <a:gd name="T18" fmla="*/ 28 w 48"/>
                <a:gd name="T19" fmla="*/ 14 h 78"/>
                <a:gd name="T20" fmla="*/ 35 w 48"/>
                <a:gd name="T21" fmla="*/ 9 h 78"/>
                <a:gd name="T22" fmla="*/ 48 w 48"/>
                <a:gd name="T23" fmla="*/ 0 h 78"/>
                <a:gd name="T24" fmla="*/ 28 w 48"/>
                <a:gd name="T25" fmla="*/ 9 h 78"/>
                <a:gd name="T26" fmla="*/ 28 w 48"/>
                <a:gd name="T27" fmla="*/ 9 h 78"/>
                <a:gd name="T28" fmla="*/ 35 w 48"/>
                <a:gd name="T29" fmla="*/ 9 h 78"/>
                <a:gd name="T30" fmla="*/ 48 w 48"/>
                <a:gd name="T31" fmla="*/ 4 h 78"/>
                <a:gd name="T32" fmla="*/ 48 w 48"/>
                <a:gd name="T3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78">
                  <a:moveTo>
                    <a:pt x="5" y="54"/>
                  </a:moveTo>
                  <a:cubicBezTo>
                    <a:pt x="3" y="55"/>
                    <a:pt x="2" y="55"/>
                    <a:pt x="0" y="56"/>
                  </a:cubicBezTo>
                  <a:cubicBezTo>
                    <a:pt x="0" y="58"/>
                    <a:pt x="0" y="61"/>
                    <a:pt x="0" y="63"/>
                  </a:cubicBezTo>
                  <a:cubicBezTo>
                    <a:pt x="0" y="68"/>
                    <a:pt x="1" y="73"/>
                    <a:pt x="2" y="78"/>
                  </a:cubicBezTo>
                  <a:cubicBezTo>
                    <a:pt x="3" y="77"/>
                    <a:pt x="4" y="77"/>
                    <a:pt x="6" y="76"/>
                  </a:cubicBezTo>
                  <a:cubicBezTo>
                    <a:pt x="5" y="72"/>
                    <a:pt x="4" y="67"/>
                    <a:pt x="4" y="63"/>
                  </a:cubicBezTo>
                  <a:cubicBezTo>
                    <a:pt x="4" y="60"/>
                    <a:pt x="4" y="57"/>
                    <a:pt x="5" y="54"/>
                  </a:cubicBezTo>
                  <a:moveTo>
                    <a:pt x="35" y="9"/>
                  </a:moveTo>
                  <a:cubicBezTo>
                    <a:pt x="28" y="9"/>
                    <a:pt x="28" y="9"/>
                    <a:pt x="28" y="9"/>
                  </a:cubicBezTo>
                  <a:cubicBezTo>
                    <a:pt x="28" y="11"/>
                    <a:pt x="28" y="13"/>
                    <a:pt x="28" y="14"/>
                  </a:cubicBezTo>
                  <a:cubicBezTo>
                    <a:pt x="30" y="12"/>
                    <a:pt x="33" y="11"/>
                    <a:pt x="35" y="9"/>
                  </a:cubicBezTo>
                  <a:moveTo>
                    <a:pt x="48" y="0"/>
                  </a:moveTo>
                  <a:cubicBezTo>
                    <a:pt x="41" y="2"/>
                    <a:pt x="34" y="5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9" y="7"/>
                    <a:pt x="43" y="5"/>
                    <a:pt x="48" y="4"/>
                  </a:cubicBezTo>
                  <a:cubicBezTo>
                    <a:pt x="48" y="2"/>
                    <a:pt x="48" y="1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5"/>
            <p:cNvSpPr>
              <a:spLocks noEditPoints="1"/>
            </p:cNvSpPr>
            <p:nvPr/>
          </p:nvSpPr>
          <p:spPr bwMode="auto">
            <a:xfrm>
              <a:off x="1736726" y="1014414"/>
              <a:ext cx="122238" cy="122238"/>
            </a:xfrm>
            <a:custGeom>
              <a:avLst/>
              <a:gdLst>
                <a:gd name="T0" fmla="*/ 131 w 131"/>
                <a:gd name="T1" fmla="*/ 65 h 131"/>
                <a:gd name="T2" fmla="*/ 129 w 131"/>
                <a:gd name="T3" fmla="*/ 65 h 131"/>
                <a:gd name="T4" fmla="*/ 127 w 131"/>
                <a:gd name="T5" fmla="*/ 65 h 131"/>
                <a:gd name="T6" fmla="*/ 109 w 131"/>
                <a:gd name="T7" fmla="*/ 109 h 131"/>
                <a:gd name="T8" fmla="*/ 65 w 131"/>
                <a:gd name="T9" fmla="*/ 127 h 131"/>
                <a:gd name="T10" fmla="*/ 22 w 131"/>
                <a:gd name="T11" fmla="*/ 109 h 131"/>
                <a:gd name="T12" fmla="*/ 5 w 131"/>
                <a:gd name="T13" fmla="*/ 79 h 131"/>
                <a:gd name="T14" fmla="*/ 1 w 131"/>
                <a:gd name="T15" fmla="*/ 80 h 131"/>
                <a:gd name="T16" fmla="*/ 65 w 131"/>
                <a:gd name="T17" fmla="*/ 131 h 131"/>
                <a:gd name="T18" fmla="*/ 131 w 131"/>
                <a:gd name="T19" fmla="*/ 65 h 131"/>
                <a:gd name="T20" fmla="*/ 28 w 131"/>
                <a:gd name="T21" fmla="*/ 12 h 131"/>
                <a:gd name="T22" fmla="*/ 0 w 131"/>
                <a:gd name="T23" fmla="*/ 59 h 131"/>
                <a:gd name="T24" fmla="*/ 4 w 131"/>
                <a:gd name="T25" fmla="*/ 56 h 131"/>
                <a:gd name="T26" fmla="*/ 22 w 131"/>
                <a:gd name="T27" fmla="*/ 22 h 131"/>
                <a:gd name="T28" fmla="*/ 27 w 131"/>
                <a:gd name="T29" fmla="*/ 17 h 131"/>
                <a:gd name="T30" fmla="*/ 28 w 131"/>
                <a:gd name="T31" fmla="*/ 12 h 131"/>
                <a:gd name="T32" fmla="*/ 34 w 131"/>
                <a:gd name="T33" fmla="*/ 12 h 131"/>
                <a:gd name="T34" fmla="*/ 34 w 131"/>
                <a:gd name="T35" fmla="*/ 12 h 131"/>
                <a:gd name="T36" fmla="*/ 28 w 131"/>
                <a:gd name="T37" fmla="*/ 12 h 131"/>
                <a:gd name="T38" fmla="*/ 28 w 131"/>
                <a:gd name="T39" fmla="*/ 12 h 131"/>
                <a:gd name="T40" fmla="*/ 65 w 131"/>
                <a:gd name="T41" fmla="*/ 0 h 131"/>
                <a:gd name="T42" fmla="*/ 47 w 131"/>
                <a:gd name="T43" fmla="*/ 2 h 131"/>
                <a:gd name="T44" fmla="*/ 47 w 131"/>
                <a:gd name="T45" fmla="*/ 6 h 131"/>
                <a:gd name="T46" fmla="*/ 65 w 131"/>
                <a:gd name="T47" fmla="*/ 4 h 131"/>
                <a:gd name="T48" fmla="*/ 109 w 131"/>
                <a:gd name="T49" fmla="*/ 22 h 131"/>
                <a:gd name="T50" fmla="*/ 127 w 131"/>
                <a:gd name="T51" fmla="*/ 65 h 131"/>
                <a:gd name="T52" fmla="*/ 129 w 131"/>
                <a:gd name="T53" fmla="*/ 65 h 131"/>
                <a:gd name="T54" fmla="*/ 131 w 131"/>
                <a:gd name="T55" fmla="*/ 65 h 131"/>
                <a:gd name="T56" fmla="*/ 131 w 131"/>
                <a:gd name="T57" fmla="*/ 65 h 131"/>
                <a:gd name="T58" fmla="*/ 65 w 131"/>
                <a:gd name="T5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131">
                  <a:moveTo>
                    <a:pt x="131" y="65"/>
                  </a:moveTo>
                  <a:cubicBezTo>
                    <a:pt x="129" y="65"/>
                    <a:pt x="129" y="65"/>
                    <a:pt x="129" y="6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82"/>
                    <a:pt x="120" y="98"/>
                    <a:pt x="109" y="109"/>
                  </a:cubicBezTo>
                  <a:cubicBezTo>
                    <a:pt x="98" y="120"/>
                    <a:pt x="82" y="127"/>
                    <a:pt x="65" y="127"/>
                  </a:cubicBezTo>
                  <a:cubicBezTo>
                    <a:pt x="48" y="127"/>
                    <a:pt x="33" y="120"/>
                    <a:pt x="22" y="109"/>
                  </a:cubicBezTo>
                  <a:cubicBezTo>
                    <a:pt x="13" y="101"/>
                    <a:pt x="8" y="90"/>
                    <a:pt x="5" y="79"/>
                  </a:cubicBezTo>
                  <a:cubicBezTo>
                    <a:pt x="4" y="79"/>
                    <a:pt x="3" y="80"/>
                    <a:pt x="1" y="80"/>
                  </a:cubicBezTo>
                  <a:cubicBezTo>
                    <a:pt x="8" y="109"/>
                    <a:pt x="34" y="131"/>
                    <a:pt x="65" y="131"/>
                  </a:cubicBezTo>
                  <a:cubicBezTo>
                    <a:pt x="101" y="131"/>
                    <a:pt x="131" y="102"/>
                    <a:pt x="131" y="65"/>
                  </a:cubicBezTo>
                  <a:moveTo>
                    <a:pt x="28" y="12"/>
                  </a:moveTo>
                  <a:cubicBezTo>
                    <a:pt x="12" y="22"/>
                    <a:pt x="2" y="39"/>
                    <a:pt x="0" y="59"/>
                  </a:cubicBezTo>
                  <a:cubicBezTo>
                    <a:pt x="1" y="58"/>
                    <a:pt x="3" y="57"/>
                    <a:pt x="4" y="56"/>
                  </a:cubicBezTo>
                  <a:cubicBezTo>
                    <a:pt x="6" y="43"/>
                    <a:pt x="12" y="31"/>
                    <a:pt x="22" y="22"/>
                  </a:cubicBezTo>
                  <a:cubicBezTo>
                    <a:pt x="23" y="20"/>
                    <a:pt x="25" y="18"/>
                    <a:pt x="27" y="17"/>
                  </a:cubicBezTo>
                  <a:cubicBezTo>
                    <a:pt x="28" y="15"/>
                    <a:pt x="28" y="14"/>
                    <a:pt x="28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moveTo>
                    <a:pt x="65" y="0"/>
                  </a:moveTo>
                  <a:cubicBezTo>
                    <a:pt x="59" y="0"/>
                    <a:pt x="53" y="1"/>
                    <a:pt x="47" y="2"/>
                  </a:cubicBezTo>
                  <a:cubicBezTo>
                    <a:pt x="47" y="4"/>
                    <a:pt x="47" y="5"/>
                    <a:pt x="47" y="6"/>
                  </a:cubicBezTo>
                  <a:cubicBezTo>
                    <a:pt x="53" y="5"/>
                    <a:pt x="59" y="4"/>
                    <a:pt x="65" y="4"/>
                  </a:cubicBezTo>
                  <a:cubicBezTo>
                    <a:pt x="82" y="4"/>
                    <a:pt x="98" y="11"/>
                    <a:pt x="109" y="22"/>
                  </a:cubicBezTo>
                  <a:cubicBezTo>
                    <a:pt x="120" y="33"/>
                    <a:pt x="127" y="48"/>
                    <a:pt x="127" y="65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29"/>
                    <a:pt x="101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6"/>
            <p:cNvSpPr>
              <a:spLocks noEditPoints="1"/>
            </p:cNvSpPr>
            <p:nvPr/>
          </p:nvSpPr>
          <p:spPr bwMode="auto">
            <a:xfrm>
              <a:off x="1736726" y="1016001"/>
              <a:ext cx="42863" cy="73025"/>
            </a:xfrm>
            <a:custGeom>
              <a:avLst/>
              <a:gdLst>
                <a:gd name="T0" fmla="*/ 4 w 47"/>
                <a:gd name="T1" fmla="*/ 54 h 78"/>
                <a:gd name="T2" fmla="*/ 0 w 47"/>
                <a:gd name="T3" fmla="*/ 57 h 78"/>
                <a:gd name="T4" fmla="*/ 0 w 47"/>
                <a:gd name="T5" fmla="*/ 63 h 78"/>
                <a:gd name="T6" fmla="*/ 1 w 47"/>
                <a:gd name="T7" fmla="*/ 78 h 78"/>
                <a:gd name="T8" fmla="*/ 5 w 47"/>
                <a:gd name="T9" fmla="*/ 77 h 78"/>
                <a:gd name="T10" fmla="*/ 4 w 47"/>
                <a:gd name="T11" fmla="*/ 63 h 78"/>
                <a:gd name="T12" fmla="*/ 4 w 47"/>
                <a:gd name="T13" fmla="*/ 54 h 78"/>
                <a:gd name="T14" fmla="*/ 34 w 47"/>
                <a:gd name="T15" fmla="*/ 10 h 78"/>
                <a:gd name="T16" fmla="*/ 28 w 47"/>
                <a:gd name="T17" fmla="*/ 10 h 78"/>
                <a:gd name="T18" fmla="*/ 27 w 47"/>
                <a:gd name="T19" fmla="*/ 15 h 78"/>
                <a:gd name="T20" fmla="*/ 34 w 47"/>
                <a:gd name="T21" fmla="*/ 10 h 78"/>
                <a:gd name="T22" fmla="*/ 47 w 47"/>
                <a:gd name="T23" fmla="*/ 0 h 78"/>
                <a:gd name="T24" fmla="*/ 28 w 47"/>
                <a:gd name="T25" fmla="*/ 10 h 78"/>
                <a:gd name="T26" fmla="*/ 28 w 47"/>
                <a:gd name="T27" fmla="*/ 10 h 78"/>
                <a:gd name="T28" fmla="*/ 34 w 47"/>
                <a:gd name="T29" fmla="*/ 10 h 78"/>
                <a:gd name="T30" fmla="*/ 47 w 47"/>
                <a:gd name="T31" fmla="*/ 4 h 78"/>
                <a:gd name="T32" fmla="*/ 47 w 47"/>
                <a:gd name="T3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" h="78">
                  <a:moveTo>
                    <a:pt x="4" y="54"/>
                  </a:moveTo>
                  <a:cubicBezTo>
                    <a:pt x="3" y="55"/>
                    <a:pt x="1" y="56"/>
                    <a:pt x="0" y="57"/>
                  </a:cubicBezTo>
                  <a:cubicBezTo>
                    <a:pt x="0" y="59"/>
                    <a:pt x="0" y="61"/>
                    <a:pt x="0" y="63"/>
                  </a:cubicBezTo>
                  <a:cubicBezTo>
                    <a:pt x="0" y="69"/>
                    <a:pt x="0" y="74"/>
                    <a:pt x="1" y="78"/>
                  </a:cubicBezTo>
                  <a:cubicBezTo>
                    <a:pt x="3" y="78"/>
                    <a:pt x="4" y="77"/>
                    <a:pt x="5" y="77"/>
                  </a:cubicBezTo>
                  <a:cubicBezTo>
                    <a:pt x="4" y="73"/>
                    <a:pt x="4" y="68"/>
                    <a:pt x="4" y="63"/>
                  </a:cubicBezTo>
                  <a:cubicBezTo>
                    <a:pt x="4" y="60"/>
                    <a:pt x="4" y="57"/>
                    <a:pt x="4" y="54"/>
                  </a:cubicBezTo>
                  <a:moveTo>
                    <a:pt x="34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2"/>
                    <a:pt x="28" y="13"/>
                    <a:pt x="27" y="15"/>
                  </a:cubicBezTo>
                  <a:cubicBezTo>
                    <a:pt x="30" y="13"/>
                    <a:pt x="32" y="11"/>
                    <a:pt x="34" y="10"/>
                  </a:cubicBezTo>
                  <a:moveTo>
                    <a:pt x="47" y="0"/>
                  </a:moveTo>
                  <a:cubicBezTo>
                    <a:pt x="40" y="2"/>
                    <a:pt x="33" y="6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8" y="8"/>
                    <a:pt x="43" y="6"/>
                    <a:pt x="47" y="4"/>
                  </a:cubicBezTo>
                  <a:cubicBezTo>
                    <a:pt x="47" y="3"/>
                    <a:pt x="47" y="2"/>
                    <a:pt x="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7"/>
            <p:cNvSpPr>
              <a:spLocks noEditPoints="1"/>
            </p:cNvSpPr>
            <p:nvPr/>
          </p:nvSpPr>
          <p:spPr bwMode="auto">
            <a:xfrm>
              <a:off x="1773238" y="2770189"/>
              <a:ext cx="123825" cy="122238"/>
            </a:xfrm>
            <a:custGeom>
              <a:avLst/>
              <a:gdLst>
                <a:gd name="T0" fmla="*/ 131 w 131"/>
                <a:gd name="T1" fmla="*/ 66 h 132"/>
                <a:gd name="T2" fmla="*/ 129 w 131"/>
                <a:gd name="T3" fmla="*/ 66 h 132"/>
                <a:gd name="T4" fmla="*/ 127 w 131"/>
                <a:gd name="T5" fmla="*/ 66 h 132"/>
                <a:gd name="T6" fmla="*/ 109 w 131"/>
                <a:gd name="T7" fmla="*/ 110 h 132"/>
                <a:gd name="T8" fmla="*/ 66 w 131"/>
                <a:gd name="T9" fmla="*/ 128 h 132"/>
                <a:gd name="T10" fmla="*/ 22 w 131"/>
                <a:gd name="T11" fmla="*/ 110 h 132"/>
                <a:gd name="T12" fmla="*/ 6 w 131"/>
                <a:gd name="T13" fmla="*/ 79 h 132"/>
                <a:gd name="T14" fmla="*/ 2 w 131"/>
                <a:gd name="T15" fmla="*/ 81 h 132"/>
                <a:gd name="T16" fmla="*/ 66 w 131"/>
                <a:gd name="T17" fmla="*/ 132 h 132"/>
                <a:gd name="T18" fmla="*/ 131 w 131"/>
                <a:gd name="T19" fmla="*/ 66 h 132"/>
                <a:gd name="T20" fmla="*/ 28 w 131"/>
                <a:gd name="T21" fmla="*/ 12 h 132"/>
                <a:gd name="T22" fmla="*/ 0 w 131"/>
                <a:gd name="T23" fmla="*/ 60 h 132"/>
                <a:gd name="T24" fmla="*/ 5 w 131"/>
                <a:gd name="T25" fmla="*/ 57 h 132"/>
                <a:gd name="T26" fmla="*/ 22 w 131"/>
                <a:gd name="T27" fmla="*/ 22 h 132"/>
                <a:gd name="T28" fmla="*/ 28 w 131"/>
                <a:gd name="T29" fmla="*/ 17 h 132"/>
                <a:gd name="T30" fmla="*/ 28 w 131"/>
                <a:gd name="T31" fmla="*/ 13 h 132"/>
                <a:gd name="T32" fmla="*/ 35 w 131"/>
                <a:gd name="T33" fmla="*/ 13 h 132"/>
                <a:gd name="T34" fmla="*/ 35 w 131"/>
                <a:gd name="T35" fmla="*/ 13 h 132"/>
                <a:gd name="T36" fmla="*/ 28 w 131"/>
                <a:gd name="T37" fmla="*/ 13 h 132"/>
                <a:gd name="T38" fmla="*/ 28 w 131"/>
                <a:gd name="T39" fmla="*/ 12 h 132"/>
                <a:gd name="T40" fmla="*/ 66 w 131"/>
                <a:gd name="T41" fmla="*/ 0 h 132"/>
                <a:gd name="T42" fmla="*/ 48 w 131"/>
                <a:gd name="T43" fmla="*/ 3 h 132"/>
                <a:gd name="T44" fmla="*/ 48 w 131"/>
                <a:gd name="T45" fmla="*/ 7 h 132"/>
                <a:gd name="T46" fmla="*/ 66 w 131"/>
                <a:gd name="T47" fmla="*/ 4 h 132"/>
                <a:gd name="T48" fmla="*/ 109 w 131"/>
                <a:gd name="T49" fmla="*/ 22 h 132"/>
                <a:gd name="T50" fmla="*/ 127 w 131"/>
                <a:gd name="T51" fmla="*/ 66 h 132"/>
                <a:gd name="T52" fmla="*/ 129 w 131"/>
                <a:gd name="T53" fmla="*/ 66 h 132"/>
                <a:gd name="T54" fmla="*/ 131 w 131"/>
                <a:gd name="T55" fmla="*/ 66 h 132"/>
                <a:gd name="T56" fmla="*/ 131 w 131"/>
                <a:gd name="T57" fmla="*/ 66 h 132"/>
                <a:gd name="T58" fmla="*/ 66 w 131"/>
                <a:gd name="T5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132">
                  <a:moveTo>
                    <a:pt x="131" y="66"/>
                  </a:moveTo>
                  <a:cubicBezTo>
                    <a:pt x="129" y="66"/>
                    <a:pt x="129" y="66"/>
                    <a:pt x="129" y="66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7" y="83"/>
                    <a:pt x="121" y="98"/>
                    <a:pt x="109" y="110"/>
                  </a:cubicBezTo>
                  <a:cubicBezTo>
                    <a:pt x="98" y="121"/>
                    <a:pt x="83" y="128"/>
                    <a:pt x="66" y="128"/>
                  </a:cubicBezTo>
                  <a:cubicBezTo>
                    <a:pt x="49" y="128"/>
                    <a:pt x="33" y="121"/>
                    <a:pt x="22" y="110"/>
                  </a:cubicBezTo>
                  <a:cubicBezTo>
                    <a:pt x="14" y="101"/>
                    <a:pt x="8" y="91"/>
                    <a:pt x="6" y="79"/>
                  </a:cubicBezTo>
                  <a:cubicBezTo>
                    <a:pt x="4" y="80"/>
                    <a:pt x="3" y="81"/>
                    <a:pt x="2" y="81"/>
                  </a:cubicBezTo>
                  <a:cubicBezTo>
                    <a:pt x="9" y="110"/>
                    <a:pt x="35" y="132"/>
                    <a:pt x="66" y="132"/>
                  </a:cubicBezTo>
                  <a:cubicBezTo>
                    <a:pt x="102" y="132"/>
                    <a:pt x="131" y="102"/>
                    <a:pt x="131" y="66"/>
                  </a:cubicBezTo>
                  <a:moveTo>
                    <a:pt x="28" y="12"/>
                  </a:moveTo>
                  <a:cubicBezTo>
                    <a:pt x="13" y="23"/>
                    <a:pt x="2" y="40"/>
                    <a:pt x="0" y="60"/>
                  </a:cubicBezTo>
                  <a:cubicBezTo>
                    <a:pt x="2" y="59"/>
                    <a:pt x="3" y="58"/>
                    <a:pt x="5" y="57"/>
                  </a:cubicBezTo>
                  <a:cubicBezTo>
                    <a:pt x="7" y="44"/>
                    <a:pt x="13" y="32"/>
                    <a:pt x="22" y="22"/>
                  </a:cubicBezTo>
                  <a:cubicBezTo>
                    <a:pt x="24" y="21"/>
                    <a:pt x="26" y="19"/>
                    <a:pt x="28" y="17"/>
                  </a:cubicBezTo>
                  <a:cubicBezTo>
                    <a:pt x="28" y="16"/>
                    <a:pt x="28" y="14"/>
                    <a:pt x="28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2"/>
                    <a:pt x="28" y="12"/>
                    <a:pt x="28" y="12"/>
                  </a:cubicBezTo>
                  <a:moveTo>
                    <a:pt x="66" y="0"/>
                  </a:moveTo>
                  <a:cubicBezTo>
                    <a:pt x="59" y="0"/>
                    <a:pt x="53" y="1"/>
                    <a:pt x="48" y="3"/>
                  </a:cubicBezTo>
                  <a:cubicBezTo>
                    <a:pt x="48" y="4"/>
                    <a:pt x="48" y="6"/>
                    <a:pt x="48" y="7"/>
                  </a:cubicBezTo>
                  <a:cubicBezTo>
                    <a:pt x="54" y="5"/>
                    <a:pt x="60" y="4"/>
                    <a:pt x="66" y="4"/>
                  </a:cubicBezTo>
                  <a:cubicBezTo>
                    <a:pt x="83" y="4"/>
                    <a:pt x="98" y="11"/>
                    <a:pt x="109" y="22"/>
                  </a:cubicBezTo>
                  <a:cubicBezTo>
                    <a:pt x="121" y="34"/>
                    <a:pt x="127" y="49"/>
                    <a:pt x="127" y="66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30"/>
                    <a:pt x="102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18"/>
            <p:cNvSpPr>
              <a:spLocks noEditPoints="1"/>
            </p:cNvSpPr>
            <p:nvPr/>
          </p:nvSpPr>
          <p:spPr bwMode="auto">
            <a:xfrm>
              <a:off x="1773238" y="2771776"/>
              <a:ext cx="46038" cy="73025"/>
            </a:xfrm>
            <a:custGeom>
              <a:avLst/>
              <a:gdLst>
                <a:gd name="T0" fmla="*/ 5 w 48"/>
                <a:gd name="T1" fmla="*/ 54 h 78"/>
                <a:gd name="T2" fmla="*/ 0 w 48"/>
                <a:gd name="T3" fmla="*/ 57 h 78"/>
                <a:gd name="T4" fmla="*/ 0 w 48"/>
                <a:gd name="T5" fmla="*/ 63 h 78"/>
                <a:gd name="T6" fmla="*/ 2 w 48"/>
                <a:gd name="T7" fmla="*/ 78 h 78"/>
                <a:gd name="T8" fmla="*/ 6 w 48"/>
                <a:gd name="T9" fmla="*/ 76 h 78"/>
                <a:gd name="T10" fmla="*/ 4 w 48"/>
                <a:gd name="T11" fmla="*/ 63 h 78"/>
                <a:gd name="T12" fmla="*/ 5 w 48"/>
                <a:gd name="T13" fmla="*/ 54 h 78"/>
                <a:gd name="T14" fmla="*/ 35 w 48"/>
                <a:gd name="T15" fmla="*/ 10 h 78"/>
                <a:gd name="T16" fmla="*/ 28 w 48"/>
                <a:gd name="T17" fmla="*/ 10 h 78"/>
                <a:gd name="T18" fmla="*/ 28 w 48"/>
                <a:gd name="T19" fmla="*/ 14 h 78"/>
                <a:gd name="T20" fmla="*/ 35 w 48"/>
                <a:gd name="T21" fmla="*/ 10 h 78"/>
                <a:gd name="T22" fmla="*/ 48 w 48"/>
                <a:gd name="T23" fmla="*/ 0 h 78"/>
                <a:gd name="T24" fmla="*/ 28 w 48"/>
                <a:gd name="T25" fmla="*/ 9 h 78"/>
                <a:gd name="T26" fmla="*/ 28 w 48"/>
                <a:gd name="T27" fmla="*/ 10 h 78"/>
                <a:gd name="T28" fmla="*/ 35 w 48"/>
                <a:gd name="T29" fmla="*/ 10 h 78"/>
                <a:gd name="T30" fmla="*/ 48 w 48"/>
                <a:gd name="T31" fmla="*/ 4 h 78"/>
                <a:gd name="T32" fmla="*/ 48 w 48"/>
                <a:gd name="T3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78">
                  <a:moveTo>
                    <a:pt x="5" y="54"/>
                  </a:moveTo>
                  <a:cubicBezTo>
                    <a:pt x="3" y="55"/>
                    <a:pt x="2" y="56"/>
                    <a:pt x="0" y="57"/>
                  </a:cubicBezTo>
                  <a:cubicBezTo>
                    <a:pt x="0" y="59"/>
                    <a:pt x="0" y="61"/>
                    <a:pt x="0" y="63"/>
                  </a:cubicBezTo>
                  <a:cubicBezTo>
                    <a:pt x="0" y="68"/>
                    <a:pt x="1" y="73"/>
                    <a:pt x="2" y="78"/>
                  </a:cubicBezTo>
                  <a:cubicBezTo>
                    <a:pt x="3" y="78"/>
                    <a:pt x="4" y="77"/>
                    <a:pt x="6" y="76"/>
                  </a:cubicBezTo>
                  <a:cubicBezTo>
                    <a:pt x="5" y="72"/>
                    <a:pt x="4" y="68"/>
                    <a:pt x="4" y="63"/>
                  </a:cubicBezTo>
                  <a:cubicBezTo>
                    <a:pt x="4" y="60"/>
                    <a:pt x="4" y="57"/>
                    <a:pt x="5" y="54"/>
                  </a:cubicBezTo>
                  <a:moveTo>
                    <a:pt x="35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1"/>
                    <a:pt x="28" y="13"/>
                    <a:pt x="28" y="14"/>
                  </a:cubicBezTo>
                  <a:cubicBezTo>
                    <a:pt x="30" y="13"/>
                    <a:pt x="33" y="11"/>
                    <a:pt x="35" y="10"/>
                  </a:cubicBezTo>
                  <a:moveTo>
                    <a:pt x="48" y="0"/>
                  </a:moveTo>
                  <a:cubicBezTo>
                    <a:pt x="41" y="2"/>
                    <a:pt x="34" y="5"/>
                    <a:pt x="28" y="9"/>
                  </a:cubicBezTo>
                  <a:cubicBezTo>
                    <a:pt x="28" y="9"/>
                    <a:pt x="28" y="9"/>
                    <a:pt x="28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9" y="7"/>
                    <a:pt x="43" y="5"/>
                    <a:pt x="48" y="4"/>
                  </a:cubicBezTo>
                  <a:cubicBezTo>
                    <a:pt x="48" y="3"/>
                    <a:pt x="48" y="1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19"/>
            <p:cNvSpPr>
              <a:spLocks noEditPoints="1"/>
            </p:cNvSpPr>
            <p:nvPr/>
          </p:nvSpPr>
          <p:spPr bwMode="auto">
            <a:xfrm>
              <a:off x="2052638" y="2681289"/>
              <a:ext cx="122238" cy="61913"/>
            </a:xfrm>
            <a:custGeom>
              <a:avLst/>
              <a:gdLst>
                <a:gd name="T0" fmla="*/ 28 w 131"/>
                <a:gd name="T1" fmla="*/ 12 h 66"/>
                <a:gd name="T2" fmla="*/ 0 w 131"/>
                <a:gd name="T3" fmla="*/ 66 h 66"/>
                <a:gd name="T4" fmla="*/ 4 w 131"/>
                <a:gd name="T5" fmla="*/ 66 h 66"/>
                <a:gd name="T6" fmla="*/ 22 w 131"/>
                <a:gd name="T7" fmla="*/ 22 h 66"/>
                <a:gd name="T8" fmla="*/ 29 w 131"/>
                <a:gd name="T9" fmla="*/ 16 h 66"/>
                <a:gd name="T10" fmla="*/ 28 w 131"/>
                <a:gd name="T11" fmla="*/ 12 h 66"/>
                <a:gd name="T12" fmla="*/ 28 w 131"/>
                <a:gd name="T13" fmla="*/ 12 h 66"/>
                <a:gd name="T14" fmla="*/ 65 w 131"/>
                <a:gd name="T15" fmla="*/ 0 h 66"/>
                <a:gd name="T16" fmla="*/ 47 w 131"/>
                <a:gd name="T17" fmla="*/ 3 h 66"/>
                <a:gd name="T18" fmla="*/ 48 w 131"/>
                <a:gd name="T19" fmla="*/ 7 h 66"/>
                <a:gd name="T20" fmla="*/ 65 w 131"/>
                <a:gd name="T21" fmla="*/ 4 h 66"/>
                <a:gd name="T22" fmla="*/ 109 w 131"/>
                <a:gd name="T23" fmla="*/ 22 h 66"/>
                <a:gd name="T24" fmla="*/ 127 w 131"/>
                <a:gd name="T25" fmla="*/ 66 h 66"/>
                <a:gd name="T26" fmla="*/ 131 w 131"/>
                <a:gd name="T27" fmla="*/ 66 h 66"/>
                <a:gd name="T28" fmla="*/ 65 w 131"/>
                <a:gd name="T2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66">
                  <a:moveTo>
                    <a:pt x="28" y="12"/>
                  </a:moveTo>
                  <a:cubicBezTo>
                    <a:pt x="11" y="24"/>
                    <a:pt x="0" y="44"/>
                    <a:pt x="0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11" y="33"/>
                    <a:pt x="22" y="22"/>
                  </a:cubicBezTo>
                  <a:cubicBezTo>
                    <a:pt x="24" y="20"/>
                    <a:pt x="26" y="18"/>
                    <a:pt x="29" y="16"/>
                  </a:cubicBezTo>
                  <a:cubicBezTo>
                    <a:pt x="28" y="15"/>
                    <a:pt x="28" y="14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moveTo>
                    <a:pt x="65" y="0"/>
                  </a:moveTo>
                  <a:cubicBezTo>
                    <a:pt x="59" y="0"/>
                    <a:pt x="53" y="1"/>
                    <a:pt x="47" y="3"/>
                  </a:cubicBezTo>
                  <a:cubicBezTo>
                    <a:pt x="47" y="4"/>
                    <a:pt x="47" y="6"/>
                    <a:pt x="48" y="7"/>
                  </a:cubicBezTo>
                  <a:cubicBezTo>
                    <a:pt x="53" y="5"/>
                    <a:pt x="59" y="4"/>
                    <a:pt x="65" y="4"/>
                  </a:cubicBezTo>
                  <a:cubicBezTo>
                    <a:pt x="82" y="4"/>
                    <a:pt x="98" y="11"/>
                    <a:pt x="109" y="22"/>
                  </a:cubicBezTo>
                  <a:cubicBezTo>
                    <a:pt x="120" y="33"/>
                    <a:pt x="127" y="49"/>
                    <a:pt x="127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30"/>
                    <a:pt x="102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20"/>
            <p:cNvSpPr>
              <a:spLocks/>
            </p:cNvSpPr>
            <p:nvPr/>
          </p:nvSpPr>
          <p:spPr bwMode="auto">
            <a:xfrm>
              <a:off x="2078038" y="2684464"/>
              <a:ext cx="19050" cy="11113"/>
            </a:xfrm>
            <a:custGeom>
              <a:avLst/>
              <a:gdLst>
                <a:gd name="T0" fmla="*/ 19 w 20"/>
                <a:gd name="T1" fmla="*/ 0 h 13"/>
                <a:gd name="T2" fmla="*/ 0 w 20"/>
                <a:gd name="T3" fmla="*/ 9 h 13"/>
                <a:gd name="T4" fmla="*/ 0 w 20"/>
                <a:gd name="T5" fmla="*/ 9 h 13"/>
                <a:gd name="T6" fmla="*/ 1 w 20"/>
                <a:gd name="T7" fmla="*/ 13 h 13"/>
                <a:gd name="T8" fmla="*/ 20 w 20"/>
                <a:gd name="T9" fmla="*/ 4 h 13"/>
                <a:gd name="T10" fmla="*/ 19 w 2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3">
                  <a:moveTo>
                    <a:pt x="19" y="0"/>
                  </a:moveTo>
                  <a:cubicBezTo>
                    <a:pt x="12" y="2"/>
                    <a:pt x="6" y="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2"/>
                    <a:pt x="1" y="13"/>
                  </a:cubicBezTo>
                  <a:cubicBezTo>
                    <a:pt x="6" y="9"/>
                    <a:pt x="13" y="6"/>
                    <a:pt x="20" y="4"/>
                  </a:cubicBezTo>
                  <a:cubicBezTo>
                    <a:pt x="19" y="3"/>
                    <a:pt x="19" y="1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21"/>
            <p:cNvSpPr>
              <a:spLocks noEditPoints="1"/>
            </p:cNvSpPr>
            <p:nvPr/>
          </p:nvSpPr>
          <p:spPr bwMode="auto">
            <a:xfrm>
              <a:off x="1577976" y="1768476"/>
              <a:ext cx="122238" cy="60325"/>
            </a:xfrm>
            <a:custGeom>
              <a:avLst/>
              <a:gdLst>
                <a:gd name="T0" fmla="*/ 28 w 131"/>
                <a:gd name="T1" fmla="*/ 11 h 65"/>
                <a:gd name="T2" fmla="*/ 0 w 131"/>
                <a:gd name="T3" fmla="*/ 65 h 65"/>
                <a:gd name="T4" fmla="*/ 4 w 131"/>
                <a:gd name="T5" fmla="*/ 65 h 65"/>
                <a:gd name="T6" fmla="*/ 22 w 131"/>
                <a:gd name="T7" fmla="*/ 22 h 65"/>
                <a:gd name="T8" fmla="*/ 29 w 131"/>
                <a:gd name="T9" fmla="*/ 16 h 65"/>
                <a:gd name="T10" fmla="*/ 28 w 131"/>
                <a:gd name="T11" fmla="*/ 12 h 65"/>
                <a:gd name="T12" fmla="*/ 28 w 131"/>
                <a:gd name="T13" fmla="*/ 11 h 65"/>
                <a:gd name="T14" fmla="*/ 65 w 131"/>
                <a:gd name="T15" fmla="*/ 0 h 65"/>
                <a:gd name="T16" fmla="*/ 47 w 131"/>
                <a:gd name="T17" fmla="*/ 2 h 65"/>
                <a:gd name="T18" fmla="*/ 48 w 131"/>
                <a:gd name="T19" fmla="*/ 6 h 65"/>
                <a:gd name="T20" fmla="*/ 65 w 131"/>
                <a:gd name="T21" fmla="*/ 4 h 65"/>
                <a:gd name="T22" fmla="*/ 109 w 131"/>
                <a:gd name="T23" fmla="*/ 22 h 65"/>
                <a:gd name="T24" fmla="*/ 127 w 131"/>
                <a:gd name="T25" fmla="*/ 65 h 65"/>
                <a:gd name="T26" fmla="*/ 131 w 131"/>
                <a:gd name="T27" fmla="*/ 65 h 65"/>
                <a:gd name="T28" fmla="*/ 65 w 131"/>
                <a:gd name="T2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65">
                  <a:moveTo>
                    <a:pt x="28" y="11"/>
                  </a:moveTo>
                  <a:cubicBezTo>
                    <a:pt x="11" y="23"/>
                    <a:pt x="0" y="43"/>
                    <a:pt x="0" y="65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4" y="48"/>
                    <a:pt x="11" y="33"/>
                    <a:pt x="22" y="22"/>
                  </a:cubicBezTo>
                  <a:cubicBezTo>
                    <a:pt x="24" y="20"/>
                    <a:pt x="26" y="18"/>
                    <a:pt x="29" y="16"/>
                  </a:cubicBezTo>
                  <a:cubicBezTo>
                    <a:pt x="28" y="15"/>
                    <a:pt x="28" y="13"/>
                    <a:pt x="28" y="12"/>
                  </a:cubicBezTo>
                  <a:cubicBezTo>
                    <a:pt x="28" y="12"/>
                    <a:pt x="28" y="12"/>
                    <a:pt x="28" y="11"/>
                  </a:cubicBezTo>
                  <a:moveTo>
                    <a:pt x="65" y="0"/>
                  </a:moveTo>
                  <a:cubicBezTo>
                    <a:pt x="59" y="0"/>
                    <a:pt x="53" y="0"/>
                    <a:pt x="47" y="2"/>
                  </a:cubicBezTo>
                  <a:cubicBezTo>
                    <a:pt x="47" y="4"/>
                    <a:pt x="47" y="5"/>
                    <a:pt x="48" y="6"/>
                  </a:cubicBezTo>
                  <a:cubicBezTo>
                    <a:pt x="53" y="5"/>
                    <a:pt x="59" y="4"/>
                    <a:pt x="65" y="4"/>
                  </a:cubicBezTo>
                  <a:cubicBezTo>
                    <a:pt x="82" y="4"/>
                    <a:pt x="98" y="10"/>
                    <a:pt x="109" y="22"/>
                  </a:cubicBezTo>
                  <a:cubicBezTo>
                    <a:pt x="120" y="33"/>
                    <a:pt x="127" y="48"/>
                    <a:pt x="127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29"/>
                    <a:pt x="102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22"/>
            <p:cNvSpPr>
              <a:spLocks/>
            </p:cNvSpPr>
            <p:nvPr/>
          </p:nvSpPr>
          <p:spPr bwMode="auto">
            <a:xfrm>
              <a:off x="1603376" y="1770064"/>
              <a:ext cx="19050" cy="12700"/>
            </a:xfrm>
            <a:custGeom>
              <a:avLst/>
              <a:gdLst>
                <a:gd name="T0" fmla="*/ 19 w 20"/>
                <a:gd name="T1" fmla="*/ 0 h 14"/>
                <a:gd name="T2" fmla="*/ 0 w 20"/>
                <a:gd name="T3" fmla="*/ 9 h 14"/>
                <a:gd name="T4" fmla="*/ 0 w 20"/>
                <a:gd name="T5" fmla="*/ 10 h 14"/>
                <a:gd name="T6" fmla="*/ 1 w 20"/>
                <a:gd name="T7" fmla="*/ 14 h 14"/>
                <a:gd name="T8" fmla="*/ 20 w 20"/>
                <a:gd name="T9" fmla="*/ 4 h 14"/>
                <a:gd name="T10" fmla="*/ 19 w 2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4">
                  <a:moveTo>
                    <a:pt x="19" y="0"/>
                  </a:moveTo>
                  <a:cubicBezTo>
                    <a:pt x="12" y="2"/>
                    <a:pt x="6" y="5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3"/>
                    <a:pt x="1" y="14"/>
                  </a:cubicBezTo>
                  <a:cubicBezTo>
                    <a:pt x="6" y="10"/>
                    <a:pt x="13" y="6"/>
                    <a:pt x="20" y="4"/>
                  </a:cubicBezTo>
                  <a:cubicBezTo>
                    <a:pt x="19" y="3"/>
                    <a:pt x="19" y="2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23"/>
            <p:cNvSpPr>
              <a:spLocks noEditPoints="1"/>
            </p:cNvSpPr>
            <p:nvPr/>
          </p:nvSpPr>
          <p:spPr bwMode="auto">
            <a:xfrm>
              <a:off x="950913" y="1284289"/>
              <a:ext cx="122238" cy="60325"/>
            </a:xfrm>
            <a:custGeom>
              <a:avLst/>
              <a:gdLst>
                <a:gd name="T0" fmla="*/ 27 w 131"/>
                <a:gd name="T1" fmla="*/ 12 h 65"/>
                <a:gd name="T2" fmla="*/ 0 w 131"/>
                <a:gd name="T3" fmla="*/ 65 h 65"/>
                <a:gd name="T4" fmla="*/ 4 w 131"/>
                <a:gd name="T5" fmla="*/ 65 h 65"/>
                <a:gd name="T6" fmla="*/ 22 w 131"/>
                <a:gd name="T7" fmla="*/ 22 h 65"/>
                <a:gd name="T8" fmla="*/ 28 w 131"/>
                <a:gd name="T9" fmla="*/ 16 h 65"/>
                <a:gd name="T10" fmla="*/ 27 w 131"/>
                <a:gd name="T11" fmla="*/ 12 h 65"/>
                <a:gd name="T12" fmla="*/ 27 w 131"/>
                <a:gd name="T13" fmla="*/ 12 h 65"/>
                <a:gd name="T14" fmla="*/ 65 w 131"/>
                <a:gd name="T15" fmla="*/ 0 h 65"/>
                <a:gd name="T16" fmla="*/ 47 w 131"/>
                <a:gd name="T17" fmla="*/ 2 h 65"/>
                <a:gd name="T18" fmla="*/ 47 w 131"/>
                <a:gd name="T19" fmla="*/ 7 h 65"/>
                <a:gd name="T20" fmla="*/ 65 w 131"/>
                <a:gd name="T21" fmla="*/ 4 h 65"/>
                <a:gd name="T22" fmla="*/ 109 w 131"/>
                <a:gd name="T23" fmla="*/ 22 h 65"/>
                <a:gd name="T24" fmla="*/ 127 w 131"/>
                <a:gd name="T25" fmla="*/ 65 h 65"/>
                <a:gd name="T26" fmla="*/ 131 w 131"/>
                <a:gd name="T27" fmla="*/ 65 h 65"/>
                <a:gd name="T28" fmla="*/ 65 w 131"/>
                <a:gd name="T2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65">
                  <a:moveTo>
                    <a:pt x="27" y="12"/>
                  </a:moveTo>
                  <a:cubicBezTo>
                    <a:pt x="11" y="24"/>
                    <a:pt x="0" y="43"/>
                    <a:pt x="0" y="65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4" y="48"/>
                    <a:pt x="11" y="33"/>
                    <a:pt x="22" y="22"/>
                  </a:cubicBezTo>
                  <a:cubicBezTo>
                    <a:pt x="24" y="20"/>
                    <a:pt x="26" y="18"/>
                    <a:pt x="28" y="16"/>
                  </a:cubicBezTo>
                  <a:cubicBezTo>
                    <a:pt x="28" y="15"/>
                    <a:pt x="27" y="14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moveTo>
                    <a:pt x="65" y="0"/>
                  </a:moveTo>
                  <a:cubicBezTo>
                    <a:pt x="59" y="0"/>
                    <a:pt x="53" y="1"/>
                    <a:pt x="47" y="2"/>
                  </a:cubicBezTo>
                  <a:cubicBezTo>
                    <a:pt x="47" y="4"/>
                    <a:pt x="47" y="5"/>
                    <a:pt x="47" y="7"/>
                  </a:cubicBezTo>
                  <a:cubicBezTo>
                    <a:pt x="53" y="5"/>
                    <a:pt x="59" y="4"/>
                    <a:pt x="65" y="4"/>
                  </a:cubicBezTo>
                  <a:cubicBezTo>
                    <a:pt x="82" y="4"/>
                    <a:pt x="98" y="11"/>
                    <a:pt x="109" y="22"/>
                  </a:cubicBezTo>
                  <a:cubicBezTo>
                    <a:pt x="120" y="33"/>
                    <a:pt x="127" y="48"/>
                    <a:pt x="127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29"/>
                    <a:pt x="101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24"/>
            <p:cNvSpPr>
              <a:spLocks/>
            </p:cNvSpPr>
            <p:nvPr/>
          </p:nvSpPr>
          <p:spPr bwMode="auto">
            <a:xfrm>
              <a:off x="976313" y="1285876"/>
              <a:ext cx="17463" cy="14288"/>
            </a:xfrm>
            <a:custGeom>
              <a:avLst/>
              <a:gdLst>
                <a:gd name="T0" fmla="*/ 20 w 20"/>
                <a:gd name="T1" fmla="*/ 0 h 14"/>
                <a:gd name="T2" fmla="*/ 0 w 20"/>
                <a:gd name="T3" fmla="*/ 10 h 14"/>
                <a:gd name="T4" fmla="*/ 0 w 20"/>
                <a:gd name="T5" fmla="*/ 10 h 14"/>
                <a:gd name="T6" fmla="*/ 1 w 20"/>
                <a:gd name="T7" fmla="*/ 14 h 14"/>
                <a:gd name="T8" fmla="*/ 20 w 20"/>
                <a:gd name="T9" fmla="*/ 5 h 14"/>
                <a:gd name="T10" fmla="*/ 20 w 2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4">
                  <a:moveTo>
                    <a:pt x="20" y="0"/>
                  </a:moveTo>
                  <a:cubicBezTo>
                    <a:pt x="13" y="3"/>
                    <a:pt x="6" y="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3"/>
                    <a:pt x="1" y="14"/>
                  </a:cubicBezTo>
                  <a:cubicBezTo>
                    <a:pt x="7" y="10"/>
                    <a:pt x="13" y="7"/>
                    <a:pt x="20" y="5"/>
                  </a:cubicBezTo>
                  <a:cubicBezTo>
                    <a:pt x="20" y="3"/>
                    <a:pt x="20" y="2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25"/>
            <p:cNvSpPr>
              <a:spLocks/>
            </p:cNvSpPr>
            <p:nvPr/>
          </p:nvSpPr>
          <p:spPr bwMode="auto">
            <a:xfrm>
              <a:off x="2392363" y="1322389"/>
              <a:ext cx="60325" cy="122238"/>
            </a:xfrm>
            <a:custGeom>
              <a:avLst/>
              <a:gdLst>
                <a:gd name="T0" fmla="*/ 65 w 65"/>
                <a:gd name="T1" fmla="*/ 0 h 131"/>
                <a:gd name="T2" fmla="*/ 0 w 65"/>
                <a:gd name="T3" fmla="*/ 65 h 131"/>
                <a:gd name="T4" fmla="*/ 65 w 65"/>
                <a:gd name="T5" fmla="*/ 131 h 131"/>
                <a:gd name="T6" fmla="*/ 65 w 65"/>
                <a:gd name="T7" fmla="*/ 127 h 131"/>
                <a:gd name="T8" fmla="*/ 22 w 65"/>
                <a:gd name="T9" fmla="*/ 109 h 131"/>
                <a:gd name="T10" fmla="*/ 4 w 65"/>
                <a:gd name="T11" fmla="*/ 65 h 131"/>
                <a:gd name="T12" fmla="*/ 22 w 65"/>
                <a:gd name="T13" fmla="*/ 22 h 131"/>
                <a:gd name="T14" fmla="*/ 65 w 65"/>
                <a:gd name="T15" fmla="*/ 4 h 131"/>
                <a:gd name="T16" fmla="*/ 65 w 65"/>
                <a:gd name="T1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131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5" y="131"/>
                  </a:cubicBezTo>
                  <a:cubicBezTo>
                    <a:pt x="65" y="127"/>
                    <a:pt x="65" y="127"/>
                    <a:pt x="65" y="127"/>
                  </a:cubicBezTo>
                  <a:cubicBezTo>
                    <a:pt x="48" y="127"/>
                    <a:pt x="33" y="120"/>
                    <a:pt x="22" y="109"/>
                  </a:cubicBezTo>
                  <a:cubicBezTo>
                    <a:pt x="11" y="98"/>
                    <a:pt x="4" y="82"/>
                    <a:pt x="4" y="65"/>
                  </a:cubicBezTo>
                  <a:cubicBezTo>
                    <a:pt x="4" y="48"/>
                    <a:pt x="11" y="33"/>
                    <a:pt x="22" y="22"/>
                  </a:cubicBezTo>
                  <a:cubicBezTo>
                    <a:pt x="33" y="11"/>
                    <a:pt x="48" y="4"/>
                    <a:pt x="65" y="4"/>
                  </a:cubicBezTo>
                  <a:cubicBezTo>
                    <a:pt x="65" y="0"/>
                    <a:pt x="65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26"/>
            <p:cNvSpPr>
              <a:spLocks/>
            </p:cNvSpPr>
            <p:nvPr/>
          </p:nvSpPr>
          <p:spPr bwMode="auto">
            <a:xfrm>
              <a:off x="958851" y="2711451"/>
              <a:ext cx="60325" cy="122238"/>
            </a:xfrm>
            <a:custGeom>
              <a:avLst/>
              <a:gdLst>
                <a:gd name="T0" fmla="*/ 66 w 66"/>
                <a:gd name="T1" fmla="*/ 0 h 131"/>
                <a:gd name="T2" fmla="*/ 0 w 66"/>
                <a:gd name="T3" fmla="*/ 65 h 131"/>
                <a:gd name="T4" fmla="*/ 66 w 66"/>
                <a:gd name="T5" fmla="*/ 131 h 131"/>
                <a:gd name="T6" fmla="*/ 66 w 66"/>
                <a:gd name="T7" fmla="*/ 127 h 131"/>
                <a:gd name="T8" fmla="*/ 22 w 66"/>
                <a:gd name="T9" fmla="*/ 109 h 131"/>
                <a:gd name="T10" fmla="*/ 4 w 66"/>
                <a:gd name="T11" fmla="*/ 65 h 131"/>
                <a:gd name="T12" fmla="*/ 22 w 66"/>
                <a:gd name="T13" fmla="*/ 22 h 131"/>
                <a:gd name="T14" fmla="*/ 66 w 66"/>
                <a:gd name="T15" fmla="*/ 4 h 131"/>
                <a:gd name="T16" fmla="*/ 66 w 66"/>
                <a:gd name="T1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131">
                  <a:moveTo>
                    <a:pt x="66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66" y="127"/>
                    <a:pt x="66" y="127"/>
                    <a:pt x="66" y="127"/>
                  </a:cubicBezTo>
                  <a:cubicBezTo>
                    <a:pt x="49" y="127"/>
                    <a:pt x="33" y="120"/>
                    <a:pt x="22" y="109"/>
                  </a:cubicBezTo>
                  <a:cubicBezTo>
                    <a:pt x="11" y="98"/>
                    <a:pt x="4" y="82"/>
                    <a:pt x="4" y="65"/>
                  </a:cubicBezTo>
                  <a:cubicBezTo>
                    <a:pt x="4" y="48"/>
                    <a:pt x="11" y="33"/>
                    <a:pt x="22" y="22"/>
                  </a:cubicBezTo>
                  <a:cubicBezTo>
                    <a:pt x="33" y="11"/>
                    <a:pt x="49" y="4"/>
                    <a:pt x="66" y="4"/>
                  </a:cubicBezTo>
                  <a:cubicBezTo>
                    <a:pt x="66" y="0"/>
                    <a:pt x="66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27"/>
            <p:cNvSpPr>
              <a:spLocks/>
            </p:cNvSpPr>
            <p:nvPr/>
          </p:nvSpPr>
          <p:spPr bwMode="auto">
            <a:xfrm>
              <a:off x="1597026" y="819151"/>
              <a:ext cx="61913" cy="120650"/>
            </a:xfrm>
            <a:custGeom>
              <a:avLst/>
              <a:gdLst>
                <a:gd name="T0" fmla="*/ 66 w 66"/>
                <a:gd name="T1" fmla="*/ 0 h 130"/>
                <a:gd name="T2" fmla="*/ 0 w 66"/>
                <a:gd name="T3" fmla="*/ 65 h 130"/>
                <a:gd name="T4" fmla="*/ 66 w 66"/>
                <a:gd name="T5" fmla="*/ 130 h 130"/>
                <a:gd name="T6" fmla="*/ 66 w 66"/>
                <a:gd name="T7" fmla="*/ 126 h 130"/>
                <a:gd name="T8" fmla="*/ 22 w 66"/>
                <a:gd name="T9" fmla="*/ 108 h 130"/>
                <a:gd name="T10" fmla="*/ 4 w 66"/>
                <a:gd name="T11" fmla="*/ 65 h 130"/>
                <a:gd name="T12" fmla="*/ 22 w 66"/>
                <a:gd name="T13" fmla="*/ 22 h 130"/>
                <a:gd name="T14" fmla="*/ 66 w 66"/>
                <a:gd name="T15" fmla="*/ 4 h 130"/>
                <a:gd name="T16" fmla="*/ 66 w 66"/>
                <a:gd name="T17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130">
                  <a:moveTo>
                    <a:pt x="66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0"/>
                    <a:pt x="66" y="130"/>
                  </a:cubicBezTo>
                  <a:cubicBezTo>
                    <a:pt x="66" y="126"/>
                    <a:pt x="66" y="126"/>
                    <a:pt x="66" y="126"/>
                  </a:cubicBezTo>
                  <a:cubicBezTo>
                    <a:pt x="49" y="126"/>
                    <a:pt x="33" y="120"/>
                    <a:pt x="22" y="108"/>
                  </a:cubicBezTo>
                  <a:cubicBezTo>
                    <a:pt x="11" y="97"/>
                    <a:pt x="4" y="82"/>
                    <a:pt x="4" y="65"/>
                  </a:cubicBezTo>
                  <a:cubicBezTo>
                    <a:pt x="4" y="48"/>
                    <a:pt x="11" y="33"/>
                    <a:pt x="22" y="22"/>
                  </a:cubicBezTo>
                  <a:cubicBezTo>
                    <a:pt x="33" y="11"/>
                    <a:pt x="49" y="4"/>
                    <a:pt x="66" y="4"/>
                  </a:cubicBezTo>
                  <a:cubicBezTo>
                    <a:pt x="66" y="0"/>
                    <a:pt x="66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28"/>
            <p:cNvSpPr>
              <a:spLocks noEditPoints="1"/>
            </p:cNvSpPr>
            <p:nvPr/>
          </p:nvSpPr>
          <p:spPr bwMode="auto">
            <a:xfrm>
              <a:off x="928688" y="2144714"/>
              <a:ext cx="122238" cy="122238"/>
            </a:xfrm>
            <a:custGeom>
              <a:avLst/>
              <a:gdLst>
                <a:gd name="T0" fmla="*/ 131 w 131"/>
                <a:gd name="T1" fmla="*/ 65 h 131"/>
                <a:gd name="T2" fmla="*/ 129 w 131"/>
                <a:gd name="T3" fmla="*/ 65 h 131"/>
                <a:gd name="T4" fmla="*/ 127 w 131"/>
                <a:gd name="T5" fmla="*/ 65 h 131"/>
                <a:gd name="T6" fmla="*/ 109 w 131"/>
                <a:gd name="T7" fmla="*/ 109 h 131"/>
                <a:gd name="T8" fmla="*/ 65 w 131"/>
                <a:gd name="T9" fmla="*/ 127 h 131"/>
                <a:gd name="T10" fmla="*/ 21 w 131"/>
                <a:gd name="T11" fmla="*/ 109 h 131"/>
                <a:gd name="T12" fmla="*/ 5 w 131"/>
                <a:gd name="T13" fmla="*/ 79 h 131"/>
                <a:gd name="T14" fmla="*/ 1 w 131"/>
                <a:gd name="T15" fmla="*/ 80 h 131"/>
                <a:gd name="T16" fmla="*/ 65 w 131"/>
                <a:gd name="T17" fmla="*/ 131 h 131"/>
                <a:gd name="T18" fmla="*/ 131 w 131"/>
                <a:gd name="T19" fmla="*/ 65 h 131"/>
                <a:gd name="T20" fmla="*/ 27 w 131"/>
                <a:gd name="T21" fmla="*/ 11 h 131"/>
                <a:gd name="T22" fmla="*/ 0 w 131"/>
                <a:gd name="T23" fmla="*/ 59 h 131"/>
                <a:gd name="T24" fmla="*/ 4 w 131"/>
                <a:gd name="T25" fmla="*/ 56 h 131"/>
                <a:gd name="T26" fmla="*/ 21 w 131"/>
                <a:gd name="T27" fmla="*/ 22 h 131"/>
                <a:gd name="T28" fmla="*/ 27 w 131"/>
                <a:gd name="T29" fmla="*/ 17 h 131"/>
                <a:gd name="T30" fmla="*/ 27 w 131"/>
                <a:gd name="T31" fmla="*/ 12 h 131"/>
                <a:gd name="T32" fmla="*/ 34 w 131"/>
                <a:gd name="T33" fmla="*/ 12 h 131"/>
                <a:gd name="T34" fmla="*/ 34 w 131"/>
                <a:gd name="T35" fmla="*/ 12 h 131"/>
                <a:gd name="T36" fmla="*/ 27 w 131"/>
                <a:gd name="T37" fmla="*/ 12 h 131"/>
                <a:gd name="T38" fmla="*/ 27 w 131"/>
                <a:gd name="T39" fmla="*/ 11 h 131"/>
                <a:gd name="T40" fmla="*/ 65 w 131"/>
                <a:gd name="T41" fmla="*/ 0 h 131"/>
                <a:gd name="T42" fmla="*/ 47 w 131"/>
                <a:gd name="T43" fmla="*/ 2 h 131"/>
                <a:gd name="T44" fmla="*/ 47 w 131"/>
                <a:gd name="T45" fmla="*/ 6 h 131"/>
                <a:gd name="T46" fmla="*/ 65 w 131"/>
                <a:gd name="T47" fmla="*/ 4 h 131"/>
                <a:gd name="T48" fmla="*/ 109 w 131"/>
                <a:gd name="T49" fmla="*/ 22 h 131"/>
                <a:gd name="T50" fmla="*/ 127 w 131"/>
                <a:gd name="T51" fmla="*/ 65 h 131"/>
                <a:gd name="T52" fmla="*/ 129 w 131"/>
                <a:gd name="T53" fmla="*/ 65 h 131"/>
                <a:gd name="T54" fmla="*/ 131 w 131"/>
                <a:gd name="T55" fmla="*/ 65 h 131"/>
                <a:gd name="T56" fmla="*/ 131 w 131"/>
                <a:gd name="T57" fmla="*/ 65 h 131"/>
                <a:gd name="T58" fmla="*/ 65 w 131"/>
                <a:gd name="T5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131">
                  <a:moveTo>
                    <a:pt x="131" y="65"/>
                  </a:moveTo>
                  <a:cubicBezTo>
                    <a:pt x="129" y="65"/>
                    <a:pt x="129" y="65"/>
                    <a:pt x="129" y="6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82"/>
                    <a:pt x="120" y="98"/>
                    <a:pt x="109" y="109"/>
                  </a:cubicBezTo>
                  <a:cubicBezTo>
                    <a:pt x="97" y="120"/>
                    <a:pt x="82" y="127"/>
                    <a:pt x="65" y="127"/>
                  </a:cubicBezTo>
                  <a:cubicBezTo>
                    <a:pt x="48" y="127"/>
                    <a:pt x="33" y="120"/>
                    <a:pt x="21" y="109"/>
                  </a:cubicBezTo>
                  <a:cubicBezTo>
                    <a:pt x="13" y="101"/>
                    <a:pt x="7" y="90"/>
                    <a:pt x="5" y="79"/>
                  </a:cubicBezTo>
                  <a:cubicBezTo>
                    <a:pt x="4" y="79"/>
                    <a:pt x="2" y="80"/>
                    <a:pt x="1" y="80"/>
                  </a:cubicBezTo>
                  <a:cubicBezTo>
                    <a:pt x="8" y="109"/>
                    <a:pt x="34" y="131"/>
                    <a:pt x="65" y="131"/>
                  </a:cubicBezTo>
                  <a:cubicBezTo>
                    <a:pt x="101" y="131"/>
                    <a:pt x="131" y="102"/>
                    <a:pt x="131" y="65"/>
                  </a:cubicBezTo>
                  <a:moveTo>
                    <a:pt x="27" y="11"/>
                  </a:moveTo>
                  <a:cubicBezTo>
                    <a:pt x="12" y="22"/>
                    <a:pt x="2" y="39"/>
                    <a:pt x="0" y="59"/>
                  </a:cubicBezTo>
                  <a:cubicBezTo>
                    <a:pt x="1" y="58"/>
                    <a:pt x="3" y="57"/>
                    <a:pt x="4" y="56"/>
                  </a:cubicBezTo>
                  <a:cubicBezTo>
                    <a:pt x="6" y="43"/>
                    <a:pt x="12" y="31"/>
                    <a:pt x="21" y="22"/>
                  </a:cubicBezTo>
                  <a:cubicBezTo>
                    <a:pt x="23" y="20"/>
                    <a:pt x="25" y="18"/>
                    <a:pt x="27" y="17"/>
                  </a:cubicBezTo>
                  <a:cubicBezTo>
                    <a:pt x="27" y="15"/>
                    <a:pt x="27" y="13"/>
                    <a:pt x="27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1"/>
                  </a:cubicBezTo>
                  <a:moveTo>
                    <a:pt x="65" y="0"/>
                  </a:moveTo>
                  <a:cubicBezTo>
                    <a:pt x="59" y="0"/>
                    <a:pt x="52" y="1"/>
                    <a:pt x="47" y="2"/>
                  </a:cubicBezTo>
                  <a:cubicBezTo>
                    <a:pt x="47" y="4"/>
                    <a:pt x="47" y="5"/>
                    <a:pt x="47" y="6"/>
                  </a:cubicBezTo>
                  <a:cubicBezTo>
                    <a:pt x="53" y="5"/>
                    <a:pt x="59" y="4"/>
                    <a:pt x="65" y="4"/>
                  </a:cubicBezTo>
                  <a:cubicBezTo>
                    <a:pt x="82" y="4"/>
                    <a:pt x="97" y="11"/>
                    <a:pt x="109" y="22"/>
                  </a:cubicBezTo>
                  <a:cubicBezTo>
                    <a:pt x="120" y="33"/>
                    <a:pt x="127" y="48"/>
                    <a:pt x="127" y="65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29"/>
                    <a:pt x="101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29"/>
            <p:cNvSpPr>
              <a:spLocks noEditPoints="1"/>
            </p:cNvSpPr>
            <p:nvPr/>
          </p:nvSpPr>
          <p:spPr bwMode="auto">
            <a:xfrm>
              <a:off x="928688" y="2146301"/>
              <a:ext cx="44450" cy="73025"/>
            </a:xfrm>
            <a:custGeom>
              <a:avLst/>
              <a:gdLst>
                <a:gd name="T0" fmla="*/ 5 w 48"/>
                <a:gd name="T1" fmla="*/ 54 h 78"/>
                <a:gd name="T2" fmla="*/ 1 w 48"/>
                <a:gd name="T3" fmla="*/ 57 h 78"/>
                <a:gd name="T4" fmla="*/ 0 w 48"/>
                <a:gd name="T5" fmla="*/ 63 h 78"/>
                <a:gd name="T6" fmla="*/ 2 w 48"/>
                <a:gd name="T7" fmla="*/ 78 h 78"/>
                <a:gd name="T8" fmla="*/ 6 w 48"/>
                <a:gd name="T9" fmla="*/ 77 h 78"/>
                <a:gd name="T10" fmla="*/ 4 w 48"/>
                <a:gd name="T11" fmla="*/ 63 h 78"/>
                <a:gd name="T12" fmla="*/ 5 w 48"/>
                <a:gd name="T13" fmla="*/ 54 h 78"/>
                <a:gd name="T14" fmla="*/ 35 w 48"/>
                <a:gd name="T15" fmla="*/ 10 h 78"/>
                <a:gd name="T16" fmla="*/ 28 w 48"/>
                <a:gd name="T17" fmla="*/ 10 h 78"/>
                <a:gd name="T18" fmla="*/ 28 w 48"/>
                <a:gd name="T19" fmla="*/ 15 h 78"/>
                <a:gd name="T20" fmla="*/ 35 w 48"/>
                <a:gd name="T21" fmla="*/ 10 h 78"/>
                <a:gd name="T22" fmla="*/ 48 w 48"/>
                <a:gd name="T23" fmla="*/ 0 h 78"/>
                <a:gd name="T24" fmla="*/ 28 w 48"/>
                <a:gd name="T25" fmla="*/ 9 h 78"/>
                <a:gd name="T26" fmla="*/ 28 w 48"/>
                <a:gd name="T27" fmla="*/ 10 h 78"/>
                <a:gd name="T28" fmla="*/ 35 w 48"/>
                <a:gd name="T29" fmla="*/ 10 h 78"/>
                <a:gd name="T30" fmla="*/ 48 w 48"/>
                <a:gd name="T31" fmla="*/ 4 h 78"/>
                <a:gd name="T32" fmla="*/ 48 w 48"/>
                <a:gd name="T3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78">
                  <a:moveTo>
                    <a:pt x="5" y="54"/>
                  </a:moveTo>
                  <a:cubicBezTo>
                    <a:pt x="4" y="55"/>
                    <a:pt x="2" y="56"/>
                    <a:pt x="1" y="57"/>
                  </a:cubicBezTo>
                  <a:cubicBezTo>
                    <a:pt x="0" y="59"/>
                    <a:pt x="0" y="61"/>
                    <a:pt x="0" y="63"/>
                  </a:cubicBezTo>
                  <a:cubicBezTo>
                    <a:pt x="0" y="68"/>
                    <a:pt x="1" y="73"/>
                    <a:pt x="2" y="78"/>
                  </a:cubicBezTo>
                  <a:cubicBezTo>
                    <a:pt x="3" y="78"/>
                    <a:pt x="5" y="77"/>
                    <a:pt x="6" y="77"/>
                  </a:cubicBezTo>
                  <a:cubicBezTo>
                    <a:pt x="5" y="72"/>
                    <a:pt x="4" y="68"/>
                    <a:pt x="4" y="63"/>
                  </a:cubicBezTo>
                  <a:cubicBezTo>
                    <a:pt x="4" y="60"/>
                    <a:pt x="5" y="57"/>
                    <a:pt x="5" y="54"/>
                  </a:cubicBezTo>
                  <a:moveTo>
                    <a:pt x="35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1"/>
                    <a:pt x="28" y="13"/>
                    <a:pt x="28" y="15"/>
                  </a:cubicBezTo>
                  <a:cubicBezTo>
                    <a:pt x="30" y="13"/>
                    <a:pt x="33" y="11"/>
                    <a:pt x="35" y="10"/>
                  </a:cubicBezTo>
                  <a:moveTo>
                    <a:pt x="48" y="0"/>
                  </a:moveTo>
                  <a:cubicBezTo>
                    <a:pt x="41" y="2"/>
                    <a:pt x="34" y="5"/>
                    <a:pt x="28" y="9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9" y="7"/>
                    <a:pt x="44" y="6"/>
                    <a:pt x="48" y="4"/>
                  </a:cubicBezTo>
                  <a:cubicBezTo>
                    <a:pt x="48" y="3"/>
                    <a:pt x="48" y="2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30"/>
            <p:cNvSpPr>
              <a:spLocks noEditPoints="1"/>
            </p:cNvSpPr>
            <p:nvPr/>
          </p:nvSpPr>
          <p:spPr bwMode="auto">
            <a:xfrm>
              <a:off x="2763838" y="2211389"/>
              <a:ext cx="123825" cy="123825"/>
            </a:xfrm>
            <a:custGeom>
              <a:avLst/>
              <a:gdLst>
                <a:gd name="T0" fmla="*/ 131 w 131"/>
                <a:gd name="T1" fmla="*/ 66 h 132"/>
                <a:gd name="T2" fmla="*/ 129 w 131"/>
                <a:gd name="T3" fmla="*/ 66 h 132"/>
                <a:gd name="T4" fmla="*/ 127 w 131"/>
                <a:gd name="T5" fmla="*/ 66 h 132"/>
                <a:gd name="T6" fmla="*/ 109 w 131"/>
                <a:gd name="T7" fmla="*/ 110 h 132"/>
                <a:gd name="T8" fmla="*/ 66 w 131"/>
                <a:gd name="T9" fmla="*/ 128 h 132"/>
                <a:gd name="T10" fmla="*/ 22 w 131"/>
                <a:gd name="T11" fmla="*/ 110 h 132"/>
                <a:gd name="T12" fmla="*/ 6 w 131"/>
                <a:gd name="T13" fmla="*/ 79 h 132"/>
                <a:gd name="T14" fmla="*/ 2 w 131"/>
                <a:gd name="T15" fmla="*/ 81 h 132"/>
                <a:gd name="T16" fmla="*/ 66 w 131"/>
                <a:gd name="T17" fmla="*/ 132 h 132"/>
                <a:gd name="T18" fmla="*/ 131 w 131"/>
                <a:gd name="T19" fmla="*/ 66 h 132"/>
                <a:gd name="T20" fmla="*/ 28 w 131"/>
                <a:gd name="T21" fmla="*/ 12 h 132"/>
                <a:gd name="T22" fmla="*/ 0 w 131"/>
                <a:gd name="T23" fmla="*/ 60 h 132"/>
                <a:gd name="T24" fmla="*/ 5 w 131"/>
                <a:gd name="T25" fmla="*/ 57 h 132"/>
                <a:gd name="T26" fmla="*/ 22 w 131"/>
                <a:gd name="T27" fmla="*/ 22 h 132"/>
                <a:gd name="T28" fmla="*/ 28 w 131"/>
                <a:gd name="T29" fmla="*/ 17 h 132"/>
                <a:gd name="T30" fmla="*/ 28 w 131"/>
                <a:gd name="T31" fmla="*/ 13 h 132"/>
                <a:gd name="T32" fmla="*/ 35 w 131"/>
                <a:gd name="T33" fmla="*/ 13 h 132"/>
                <a:gd name="T34" fmla="*/ 35 w 131"/>
                <a:gd name="T35" fmla="*/ 13 h 132"/>
                <a:gd name="T36" fmla="*/ 28 w 131"/>
                <a:gd name="T37" fmla="*/ 13 h 132"/>
                <a:gd name="T38" fmla="*/ 28 w 131"/>
                <a:gd name="T39" fmla="*/ 12 h 132"/>
                <a:gd name="T40" fmla="*/ 66 w 131"/>
                <a:gd name="T41" fmla="*/ 0 h 132"/>
                <a:gd name="T42" fmla="*/ 48 w 131"/>
                <a:gd name="T43" fmla="*/ 3 h 132"/>
                <a:gd name="T44" fmla="*/ 48 w 131"/>
                <a:gd name="T45" fmla="*/ 7 h 132"/>
                <a:gd name="T46" fmla="*/ 66 w 131"/>
                <a:gd name="T47" fmla="*/ 4 h 132"/>
                <a:gd name="T48" fmla="*/ 109 w 131"/>
                <a:gd name="T49" fmla="*/ 22 h 132"/>
                <a:gd name="T50" fmla="*/ 127 w 131"/>
                <a:gd name="T51" fmla="*/ 66 h 132"/>
                <a:gd name="T52" fmla="*/ 129 w 131"/>
                <a:gd name="T53" fmla="*/ 66 h 132"/>
                <a:gd name="T54" fmla="*/ 131 w 131"/>
                <a:gd name="T55" fmla="*/ 66 h 132"/>
                <a:gd name="T56" fmla="*/ 131 w 131"/>
                <a:gd name="T57" fmla="*/ 66 h 132"/>
                <a:gd name="T58" fmla="*/ 66 w 131"/>
                <a:gd name="T5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132">
                  <a:moveTo>
                    <a:pt x="131" y="66"/>
                  </a:moveTo>
                  <a:cubicBezTo>
                    <a:pt x="129" y="66"/>
                    <a:pt x="129" y="66"/>
                    <a:pt x="129" y="66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7" y="83"/>
                    <a:pt x="121" y="98"/>
                    <a:pt x="109" y="110"/>
                  </a:cubicBezTo>
                  <a:cubicBezTo>
                    <a:pt x="98" y="121"/>
                    <a:pt x="83" y="128"/>
                    <a:pt x="66" y="128"/>
                  </a:cubicBezTo>
                  <a:cubicBezTo>
                    <a:pt x="49" y="128"/>
                    <a:pt x="33" y="121"/>
                    <a:pt x="22" y="110"/>
                  </a:cubicBezTo>
                  <a:cubicBezTo>
                    <a:pt x="14" y="101"/>
                    <a:pt x="8" y="91"/>
                    <a:pt x="6" y="79"/>
                  </a:cubicBezTo>
                  <a:cubicBezTo>
                    <a:pt x="4" y="80"/>
                    <a:pt x="3" y="80"/>
                    <a:pt x="2" y="81"/>
                  </a:cubicBezTo>
                  <a:cubicBezTo>
                    <a:pt x="9" y="110"/>
                    <a:pt x="35" y="132"/>
                    <a:pt x="66" y="132"/>
                  </a:cubicBezTo>
                  <a:cubicBezTo>
                    <a:pt x="102" y="132"/>
                    <a:pt x="131" y="102"/>
                    <a:pt x="131" y="66"/>
                  </a:cubicBezTo>
                  <a:moveTo>
                    <a:pt x="28" y="12"/>
                  </a:moveTo>
                  <a:cubicBezTo>
                    <a:pt x="13" y="23"/>
                    <a:pt x="2" y="40"/>
                    <a:pt x="0" y="60"/>
                  </a:cubicBezTo>
                  <a:cubicBezTo>
                    <a:pt x="2" y="59"/>
                    <a:pt x="3" y="58"/>
                    <a:pt x="5" y="57"/>
                  </a:cubicBezTo>
                  <a:cubicBezTo>
                    <a:pt x="7" y="43"/>
                    <a:pt x="13" y="31"/>
                    <a:pt x="22" y="22"/>
                  </a:cubicBezTo>
                  <a:cubicBezTo>
                    <a:pt x="24" y="21"/>
                    <a:pt x="26" y="19"/>
                    <a:pt x="28" y="17"/>
                  </a:cubicBezTo>
                  <a:cubicBezTo>
                    <a:pt x="28" y="16"/>
                    <a:pt x="28" y="14"/>
                    <a:pt x="28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2"/>
                    <a:pt x="28" y="12"/>
                    <a:pt x="28" y="12"/>
                  </a:cubicBezTo>
                  <a:moveTo>
                    <a:pt x="66" y="0"/>
                  </a:moveTo>
                  <a:cubicBezTo>
                    <a:pt x="59" y="0"/>
                    <a:pt x="53" y="1"/>
                    <a:pt x="48" y="3"/>
                  </a:cubicBezTo>
                  <a:cubicBezTo>
                    <a:pt x="48" y="4"/>
                    <a:pt x="48" y="6"/>
                    <a:pt x="48" y="7"/>
                  </a:cubicBezTo>
                  <a:cubicBezTo>
                    <a:pt x="54" y="5"/>
                    <a:pt x="60" y="4"/>
                    <a:pt x="66" y="4"/>
                  </a:cubicBezTo>
                  <a:cubicBezTo>
                    <a:pt x="83" y="4"/>
                    <a:pt x="98" y="11"/>
                    <a:pt x="109" y="22"/>
                  </a:cubicBezTo>
                  <a:cubicBezTo>
                    <a:pt x="121" y="34"/>
                    <a:pt x="127" y="49"/>
                    <a:pt x="127" y="66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30"/>
                    <a:pt x="102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31"/>
            <p:cNvSpPr>
              <a:spLocks noEditPoints="1"/>
            </p:cNvSpPr>
            <p:nvPr/>
          </p:nvSpPr>
          <p:spPr bwMode="auto">
            <a:xfrm>
              <a:off x="2763838" y="2214564"/>
              <a:ext cx="46038" cy="73025"/>
            </a:xfrm>
            <a:custGeom>
              <a:avLst/>
              <a:gdLst>
                <a:gd name="T0" fmla="*/ 5 w 48"/>
                <a:gd name="T1" fmla="*/ 54 h 78"/>
                <a:gd name="T2" fmla="*/ 0 w 48"/>
                <a:gd name="T3" fmla="*/ 57 h 78"/>
                <a:gd name="T4" fmla="*/ 0 w 48"/>
                <a:gd name="T5" fmla="*/ 63 h 78"/>
                <a:gd name="T6" fmla="*/ 2 w 48"/>
                <a:gd name="T7" fmla="*/ 78 h 78"/>
                <a:gd name="T8" fmla="*/ 6 w 48"/>
                <a:gd name="T9" fmla="*/ 76 h 78"/>
                <a:gd name="T10" fmla="*/ 4 w 48"/>
                <a:gd name="T11" fmla="*/ 63 h 78"/>
                <a:gd name="T12" fmla="*/ 5 w 48"/>
                <a:gd name="T13" fmla="*/ 54 h 78"/>
                <a:gd name="T14" fmla="*/ 35 w 48"/>
                <a:gd name="T15" fmla="*/ 10 h 78"/>
                <a:gd name="T16" fmla="*/ 28 w 48"/>
                <a:gd name="T17" fmla="*/ 10 h 78"/>
                <a:gd name="T18" fmla="*/ 28 w 48"/>
                <a:gd name="T19" fmla="*/ 14 h 78"/>
                <a:gd name="T20" fmla="*/ 35 w 48"/>
                <a:gd name="T21" fmla="*/ 10 h 78"/>
                <a:gd name="T22" fmla="*/ 48 w 48"/>
                <a:gd name="T23" fmla="*/ 0 h 78"/>
                <a:gd name="T24" fmla="*/ 28 w 48"/>
                <a:gd name="T25" fmla="*/ 9 h 78"/>
                <a:gd name="T26" fmla="*/ 28 w 48"/>
                <a:gd name="T27" fmla="*/ 10 h 78"/>
                <a:gd name="T28" fmla="*/ 35 w 48"/>
                <a:gd name="T29" fmla="*/ 10 h 78"/>
                <a:gd name="T30" fmla="*/ 48 w 48"/>
                <a:gd name="T31" fmla="*/ 4 h 78"/>
                <a:gd name="T32" fmla="*/ 48 w 48"/>
                <a:gd name="T3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78">
                  <a:moveTo>
                    <a:pt x="5" y="54"/>
                  </a:moveTo>
                  <a:cubicBezTo>
                    <a:pt x="3" y="55"/>
                    <a:pt x="2" y="56"/>
                    <a:pt x="0" y="57"/>
                  </a:cubicBezTo>
                  <a:cubicBezTo>
                    <a:pt x="0" y="59"/>
                    <a:pt x="0" y="61"/>
                    <a:pt x="0" y="63"/>
                  </a:cubicBezTo>
                  <a:cubicBezTo>
                    <a:pt x="0" y="68"/>
                    <a:pt x="1" y="73"/>
                    <a:pt x="2" y="78"/>
                  </a:cubicBezTo>
                  <a:cubicBezTo>
                    <a:pt x="3" y="77"/>
                    <a:pt x="4" y="77"/>
                    <a:pt x="6" y="76"/>
                  </a:cubicBezTo>
                  <a:cubicBezTo>
                    <a:pt x="5" y="72"/>
                    <a:pt x="4" y="68"/>
                    <a:pt x="4" y="63"/>
                  </a:cubicBezTo>
                  <a:cubicBezTo>
                    <a:pt x="4" y="60"/>
                    <a:pt x="4" y="57"/>
                    <a:pt x="5" y="54"/>
                  </a:cubicBezTo>
                  <a:moveTo>
                    <a:pt x="35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1"/>
                    <a:pt x="28" y="13"/>
                    <a:pt x="28" y="14"/>
                  </a:cubicBezTo>
                  <a:cubicBezTo>
                    <a:pt x="30" y="13"/>
                    <a:pt x="33" y="11"/>
                    <a:pt x="35" y="10"/>
                  </a:cubicBezTo>
                  <a:moveTo>
                    <a:pt x="48" y="0"/>
                  </a:moveTo>
                  <a:cubicBezTo>
                    <a:pt x="41" y="2"/>
                    <a:pt x="34" y="5"/>
                    <a:pt x="28" y="9"/>
                  </a:cubicBezTo>
                  <a:cubicBezTo>
                    <a:pt x="28" y="9"/>
                    <a:pt x="28" y="9"/>
                    <a:pt x="28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9" y="7"/>
                    <a:pt x="43" y="5"/>
                    <a:pt x="48" y="4"/>
                  </a:cubicBezTo>
                  <a:cubicBezTo>
                    <a:pt x="48" y="3"/>
                    <a:pt x="48" y="1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32"/>
            <p:cNvSpPr>
              <a:spLocks noEditPoints="1"/>
            </p:cNvSpPr>
            <p:nvPr/>
          </p:nvSpPr>
          <p:spPr bwMode="auto">
            <a:xfrm>
              <a:off x="2717801" y="1322389"/>
              <a:ext cx="123825" cy="122238"/>
            </a:xfrm>
            <a:custGeom>
              <a:avLst/>
              <a:gdLst>
                <a:gd name="T0" fmla="*/ 17 w 78"/>
                <a:gd name="T1" fmla="*/ 0 h 77"/>
                <a:gd name="T2" fmla="*/ 0 w 78"/>
                <a:gd name="T3" fmla="*/ 0 h 77"/>
                <a:gd name="T4" fmla="*/ 0 w 78"/>
                <a:gd name="T5" fmla="*/ 1 h 77"/>
                <a:gd name="T6" fmla="*/ 2 w 78"/>
                <a:gd name="T7" fmla="*/ 1 h 77"/>
                <a:gd name="T8" fmla="*/ 0 w 78"/>
                <a:gd name="T9" fmla="*/ 1 h 77"/>
                <a:gd name="T10" fmla="*/ 0 w 78"/>
                <a:gd name="T11" fmla="*/ 39 h 77"/>
                <a:gd name="T12" fmla="*/ 3 w 78"/>
                <a:gd name="T13" fmla="*/ 39 h 77"/>
                <a:gd name="T14" fmla="*/ 3 w 78"/>
                <a:gd name="T15" fmla="*/ 3 h 77"/>
                <a:gd name="T16" fmla="*/ 17 w 78"/>
                <a:gd name="T17" fmla="*/ 3 h 77"/>
                <a:gd name="T18" fmla="*/ 17 w 78"/>
                <a:gd name="T19" fmla="*/ 0 h 77"/>
                <a:gd name="T20" fmla="*/ 78 w 78"/>
                <a:gd name="T21" fmla="*/ 0 h 77"/>
                <a:gd name="T22" fmla="*/ 29 w 78"/>
                <a:gd name="T23" fmla="*/ 0 h 77"/>
                <a:gd name="T24" fmla="*/ 29 w 78"/>
                <a:gd name="T25" fmla="*/ 3 h 77"/>
                <a:gd name="T26" fmla="*/ 75 w 78"/>
                <a:gd name="T27" fmla="*/ 3 h 77"/>
                <a:gd name="T28" fmla="*/ 75 w 78"/>
                <a:gd name="T29" fmla="*/ 75 h 77"/>
                <a:gd name="T30" fmla="*/ 3 w 78"/>
                <a:gd name="T31" fmla="*/ 75 h 77"/>
                <a:gd name="T32" fmla="*/ 3 w 78"/>
                <a:gd name="T33" fmla="*/ 50 h 77"/>
                <a:gd name="T34" fmla="*/ 0 w 78"/>
                <a:gd name="T35" fmla="*/ 50 h 77"/>
                <a:gd name="T36" fmla="*/ 0 w 78"/>
                <a:gd name="T37" fmla="*/ 77 h 77"/>
                <a:gd name="T38" fmla="*/ 78 w 78"/>
                <a:gd name="T39" fmla="*/ 77 h 77"/>
                <a:gd name="T40" fmla="*/ 78 w 78"/>
                <a:gd name="T4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" h="77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39"/>
                  </a:lnTo>
                  <a:lnTo>
                    <a:pt x="3" y="39"/>
                  </a:lnTo>
                  <a:lnTo>
                    <a:pt x="3" y="3"/>
                  </a:lnTo>
                  <a:lnTo>
                    <a:pt x="17" y="3"/>
                  </a:lnTo>
                  <a:lnTo>
                    <a:pt x="17" y="0"/>
                  </a:lnTo>
                  <a:close/>
                  <a:moveTo>
                    <a:pt x="78" y="0"/>
                  </a:moveTo>
                  <a:lnTo>
                    <a:pt x="29" y="0"/>
                  </a:lnTo>
                  <a:lnTo>
                    <a:pt x="29" y="3"/>
                  </a:lnTo>
                  <a:lnTo>
                    <a:pt x="75" y="3"/>
                  </a:lnTo>
                  <a:lnTo>
                    <a:pt x="75" y="75"/>
                  </a:lnTo>
                  <a:lnTo>
                    <a:pt x="3" y="75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7"/>
                  </a:lnTo>
                  <a:lnTo>
                    <a:pt x="78" y="77"/>
                  </a:lnTo>
                  <a:lnTo>
                    <a:pt x="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33"/>
            <p:cNvSpPr>
              <a:spLocks noEditPoints="1"/>
            </p:cNvSpPr>
            <p:nvPr/>
          </p:nvSpPr>
          <p:spPr bwMode="auto">
            <a:xfrm>
              <a:off x="2717801" y="1322389"/>
              <a:ext cx="123825" cy="122238"/>
            </a:xfrm>
            <a:custGeom>
              <a:avLst/>
              <a:gdLst>
                <a:gd name="T0" fmla="*/ 17 w 78"/>
                <a:gd name="T1" fmla="*/ 0 h 77"/>
                <a:gd name="T2" fmla="*/ 0 w 78"/>
                <a:gd name="T3" fmla="*/ 0 h 77"/>
                <a:gd name="T4" fmla="*/ 0 w 78"/>
                <a:gd name="T5" fmla="*/ 1 h 77"/>
                <a:gd name="T6" fmla="*/ 2 w 78"/>
                <a:gd name="T7" fmla="*/ 1 h 77"/>
                <a:gd name="T8" fmla="*/ 0 w 78"/>
                <a:gd name="T9" fmla="*/ 1 h 77"/>
                <a:gd name="T10" fmla="*/ 0 w 78"/>
                <a:gd name="T11" fmla="*/ 39 h 77"/>
                <a:gd name="T12" fmla="*/ 3 w 78"/>
                <a:gd name="T13" fmla="*/ 39 h 77"/>
                <a:gd name="T14" fmla="*/ 3 w 78"/>
                <a:gd name="T15" fmla="*/ 3 h 77"/>
                <a:gd name="T16" fmla="*/ 17 w 78"/>
                <a:gd name="T17" fmla="*/ 3 h 77"/>
                <a:gd name="T18" fmla="*/ 17 w 78"/>
                <a:gd name="T19" fmla="*/ 0 h 77"/>
                <a:gd name="T20" fmla="*/ 78 w 78"/>
                <a:gd name="T21" fmla="*/ 0 h 77"/>
                <a:gd name="T22" fmla="*/ 29 w 78"/>
                <a:gd name="T23" fmla="*/ 0 h 77"/>
                <a:gd name="T24" fmla="*/ 29 w 78"/>
                <a:gd name="T25" fmla="*/ 3 h 77"/>
                <a:gd name="T26" fmla="*/ 75 w 78"/>
                <a:gd name="T27" fmla="*/ 3 h 77"/>
                <a:gd name="T28" fmla="*/ 75 w 78"/>
                <a:gd name="T29" fmla="*/ 75 h 77"/>
                <a:gd name="T30" fmla="*/ 3 w 78"/>
                <a:gd name="T31" fmla="*/ 75 h 77"/>
                <a:gd name="T32" fmla="*/ 3 w 78"/>
                <a:gd name="T33" fmla="*/ 50 h 77"/>
                <a:gd name="T34" fmla="*/ 0 w 78"/>
                <a:gd name="T35" fmla="*/ 50 h 77"/>
                <a:gd name="T36" fmla="*/ 0 w 78"/>
                <a:gd name="T37" fmla="*/ 77 h 77"/>
                <a:gd name="T38" fmla="*/ 78 w 78"/>
                <a:gd name="T39" fmla="*/ 77 h 77"/>
                <a:gd name="T40" fmla="*/ 78 w 78"/>
                <a:gd name="T4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" h="77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39"/>
                  </a:lnTo>
                  <a:lnTo>
                    <a:pt x="3" y="39"/>
                  </a:lnTo>
                  <a:lnTo>
                    <a:pt x="3" y="3"/>
                  </a:lnTo>
                  <a:lnTo>
                    <a:pt x="17" y="3"/>
                  </a:lnTo>
                  <a:lnTo>
                    <a:pt x="17" y="0"/>
                  </a:lnTo>
                  <a:moveTo>
                    <a:pt x="78" y="0"/>
                  </a:moveTo>
                  <a:lnTo>
                    <a:pt x="29" y="0"/>
                  </a:lnTo>
                  <a:lnTo>
                    <a:pt x="29" y="3"/>
                  </a:lnTo>
                  <a:lnTo>
                    <a:pt x="75" y="3"/>
                  </a:lnTo>
                  <a:lnTo>
                    <a:pt x="75" y="75"/>
                  </a:lnTo>
                  <a:lnTo>
                    <a:pt x="3" y="75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7"/>
                  </a:lnTo>
                  <a:lnTo>
                    <a:pt x="78" y="77"/>
                  </a:lnTo>
                  <a:lnTo>
                    <a:pt x="7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34"/>
            <p:cNvSpPr>
              <a:spLocks noEditPoints="1"/>
            </p:cNvSpPr>
            <p:nvPr/>
          </p:nvSpPr>
          <p:spPr bwMode="auto">
            <a:xfrm>
              <a:off x="2717801" y="1322389"/>
              <a:ext cx="46038" cy="79375"/>
            </a:xfrm>
            <a:custGeom>
              <a:avLst/>
              <a:gdLst>
                <a:gd name="T0" fmla="*/ 3 w 29"/>
                <a:gd name="T1" fmla="*/ 39 h 50"/>
                <a:gd name="T2" fmla="*/ 0 w 29"/>
                <a:gd name="T3" fmla="*/ 39 h 50"/>
                <a:gd name="T4" fmla="*/ 0 w 29"/>
                <a:gd name="T5" fmla="*/ 50 h 50"/>
                <a:gd name="T6" fmla="*/ 3 w 29"/>
                <a:gd name="T7" fmla="*/ 50 h 50"/>
                <a:gd name="T8" fmla="*/ 3 w 29"/>
                <a:gd name="T9" fmla="*/ 39 h 50"/>
                <a:gd name="T10" fmla="*/ 29 w 29"/>
                <a:gd name="T11" fmla="*/ 0 h 50"/>
                <a:gd name="T12" fmla="*/ 17 w 29"/>
                <a:gd name="T13" fmla="*/ 0 h 50"/>
                <a:gd name="T14" fmla="*/ 17 w 29"/>
                <a:gd name="T15" fmla="*/ 3 h 50"/>
                <a:gd name="T16" fmla="*/ 29 w 29"/>
                <a:gd name="T17" fmla="*/ 3 h 50"/>
                <a:gd name="T18" fmla="*/ 29 w 2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50">
                  <a:moveTo>
                    <a:pt x="3" y="39"/>
                  </a:moveTo>
                  <a:lnTo>
                    <a:pt x="0" y="39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9"/>
                  </a:lnTo>
                  <a:close/>
                  <a:moveTo>
                    <a:pt x="29" y="0"/>
                  </a:moveTo>
                  <a:lnTo>
                    <a:pt x="17" y="0"/>
                  </a:lnTo>
                  <a:lnTo>
                    <a:pt x="17" y="3"/>
                  </a:lnTo>
                  <a:lnTo>
                    <a:pt x="29" y="3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35"/>
            <p:cNvSpPr>
              <a:spLocks noEditPoints="1"/>
            </p:cNvSpPr>
            <p:nvPr/>
          </p:nvSpPr>
          <p:spPr bwMode="auto">
            <a:xfrm>
              <a:off x="2717801" y="1322389"/>
              <a:ext cx="46038" cy="79375"/>
            </a:xfrm>
            <a:custGeom>
              <a:avLst/>
              <a:gdLst>
                <a:gd name="T0" fmla="*/ 3 w 29"/>
                <a:gd name="T1" fmla="*/ 39 h 50"/>
                <a:gd name="T2" fmla="*/ 0 w 29"/>
                <a:gd name="T3" fmla="*/ 39 h 50"/>
                <a:gd name="T4" fmla="*/ 0 w 29"/>
                <a:gd name="T5" fmla="*/ 50 h 50"/>
                <a:gd name="T6" fmla="*/ 3 w 29"/>
                <a:gd name="T7" fmla="*/ 50 h 50"/>
                <a:gd name="T8" fmla="*/ 3 w 29"/>
                <a:gd name="T9" fmla="*/ 39 h 50"/>
                <a:gd name="T10" fmla="*/ 29 w 29"/>
                <a:gd name="T11" fmla="*/ 0 h 50"/>
                <a:gd name="T12" fmla="*/ 17 w 29"/>
                <a:gd name="T13" fmla="*/ 0 h 50"/>
                <a:gd name="T14" fmla="*/ 17 w 29"/>
                <a:gd name="T15" fmla="*/ 3 h 50"/>
                <a:gd name="T16" fmla="*/ 29 w 29"/>
                <a:gd name="T17" fmla="*/ 3 h 50"/>
                <a:gd name="T18" fmla="*/ 29 w 2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50">
                  <a:moveTo>
                    <a:pt x="3" y="39"/>
                  </a:moveTo>
                  <a:lnTo>
                    <a:pt x="0" y="39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9"/>
                  </a:lnTo>
                  <a:moveTo>
                    <a:pt x="29" y="0"/>
                  </a:moveTo>
                  <a:lnTo>
                    <a:pt x="17" y="0"/>
                  </a:lnTo>
                  <a:lnTo>
                    <a:pt x="17" y="3"/>
                  </a:lnTo>
                  <a:lnTo>
                    <a:pt x="29" y="3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36"/>
            <p:cNvSpPr>
              <a:spLocks noEditPoints="1"/>
            </p:cNvSpPr>
            <p:nvPr/>
          </p:nvSpPr>
          <p:spPr bwMode="auto">
            <a:xfrm>
              <a:off x="1379538" y="1381126"/>
              <a:ext cx="122238" cy="123825"/>
            </a:xfrm>
            <a:custGeom>
              <a:avLst/>
              <a:gdLst>
                <a:gd name="T0" fmla="*/ 16 w 77"/>
                <a:gd name="T1" fmla="*/ 0 h 78"/>
                <a:gd name="T2" fmla="*/ 0 w 77"/>
                <a:gd name="T3" fmla="*/ 0 h 78"/>
                <a:gd name="T4" fmla="*/ 0 w 77"/>
                <a:gd name="T5" fmla="*/ 2 h 78"/>
                <a:gd name="T6" fmla="*/ 1 w 77"/>
                <a:gd name="T7" fmla="*/ 2 h 78"/>
                <a:gd name="T8" fmla="*/ 0 w 77"/>
                <a:gd name="T9" fmla="*/ 2 h 78"/>
                <a:gd name="T10" fmla="*/ 0 w 77"/>
                <a:gd name="T11" fmla="*/ 39 h 78"/>
                <a:gd name="T12" fmla="*/ 3 w 77"/>
                <a:gd name="T13" fmla="*/ 39 h 78"/>
                <a:gd name="T14" fmla="*/ 3 w 77"/>
                <a:gd name="T15" fmla="*/ 3 h 78"/>
                <a:gd name="T16" fmla="*/ 16 w 77"/>
                <a:gd name="T17" fmla="*/ 3 h 78"/>
                <a:gd name="T18" fmla="*/ 16 w 77"/>
                <a:gd name="T19" fmla="*/ 0 h 78"/>
                <a:gd name="T20" fmla="*/ 77 w 77"/>
                <a:gd name="T21" fmla="*/ 0 h 78"/>
                <a:gd name="T22" fmla="*/ 28 w 77"/>
                <a:gd name="T23" fmla="*/ 0 h 78"/>
                <a:gd name="T24" fmla="*/ 28 w 77"/>
                <a:gd name="T25" fmla="*/ 3 h 78"/>
                <a:gd name="T26" fmla="*/ 75 w 77"/>
                <a:gd name="T27" fmla="*/ 3 h 78"/>
                <a:gd name="T28" fmla="*/ 75 w 77"/>
                <a:gd name="T29" fmla="*/ 75 h 78"/>
                <a:gd name="T30" fmla="*/ 3 w 77"/>
                <a:gd name="T31" fmla="*/ 75 h 78"/>
                <a:gd name="T32" fmla="*/ 3 w 77"/>
                <a:gd name="T33" fmla="*/ 50 h 78"/>
                <a:gd name="T34" fmla="*/ 0 w 77"/>
                <a:gd name="T35" fmla="*/ 50 h 78"/>
                <a:gd name="T36" fmla="*/ 0 w 77"/>
                <a:gd name="T37" fmla="*/ 78 h 78"/>
                <a:gd name="T38" fmla="*/ 77 w 77"/>
                <a:gd name="T39" fmla="*/ 78 h 78"/>
                <a:gd name="T40" fmla="*/ 77 w 77"/>
                <a:gd name="T4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8">
                  <a:moveTo>
                    <a:pt x="16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39"/>
                  </a:lnTo>
                  <a:lnTo>
                    <a:pt x="3" y="39"/>
                  </a:lnTo>
                  <a:lnTo>
                    <a:pt x="3" y="3"/>
                  </a:lnTo>
                  <a:lnTo>
                    <a:pt x="16" y="3"/>
                  </a:lnTo>
                  <a:lnTo>
                    <a:pt x="16" y="0"/>
                  </a:lnTo>
                  <a:close/>
                  <a:moveTo>
                    <a:pt x="77" y="0"/>
                  </a:moveTo>
                  <a:lnTo>
                    <a:pt x="28" y="0"/>
                  </a:lnTo>
                  <a:lnTo>
                    <a:pt x="28" y="3"/>
                  </a:lnTo>
                  <a:lnTo>
                    <a:pt x="75" y="3"/>
                  </a:lnTo>
                  <a:lnTo>
                    <a:pt x="75" y="75"/>
                  </a:lnTo>
                  <a:lnTo>
                    <a:pt x="3" y="75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8"/>
                  </a:lnTo>
                  <a:lnTo>
                    <a:pt x="77" y="78"/>
                  </a:lnTo>
                  <a:lnTo>
                    <a:pt x="7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37"/>
            <p:cNvSpPr>
              <a:spLocks noEditPoints="1"/>
            </p:cNvSpPr>
            <p:nvPr/>
          </p:nvSpPr>
          <p:spPr bwMode="auto">
            <a:xfrm>
              <a:off x="1379538" y="1381126"/>
              <a:ext cx="122238" cy="123825"/>
            </a:xfrm>
            <a:custGeom>
              <a:avLst/>
              <a:gdLst>
                <a:gd name="T0" fmla="*/ 16 w 77"/>
                <a:gd name="T1" fmla="*/ 0 h 78"/>
                <a:gd name="T2" fmla="*/ 0 w 77"/>
                <a:gd name="T3" fmla="*/ 0 h 78"/>
                <a:gd name="T4" fmla="*/ 0 w 77"/>
                <a:gd name="T5" fmla="*/ 2 h 78"/>
                <a:gd name="T6" fmla="*/ 1 w 77"/>
                <a:gd name="T7" fmla="*/ 2 h 78"/>
                <a:gd name="T8" fmla="*/ 0 w 77"/>
                <a:gd name="T9" fmla="*/ 2 h 78"/>
                <a:gd name="T10" fmla="*/ 0 w 77"/>
                <a:gd name="T11" fmla="*/ 39 h 78"/>
                <a:gd name="T12" fmla="*/ 3 w 77"/>
                <a:gd name="T13" fmla="*/ 39 h 78"/>
                <a:gd name="T14" fmla="*/ 3 w 77"/>
                <a:gd name="T15" fmla="*/ 3 h 78"/>
                <a:gd name="T16" fmla="*/ 16 w 77"/>
                <a:gd name="T17" fmla="*/ 3 h 78"/>
                <a:gd name="T18" fmla="*/ 16 w 77"/>
                <a:gd name="T19" fmla="*/ 0 h 78"/>
                <a:gd name="T20" fmla="*/ 77 w 77"/>
                <a:gd name="T21" fmla="*/ 0 h 78"/>
                <a:gd name="T22" fmla="*/ 28 w 77"/>
                <a:gd name="T23" fmla="*/ 0 h 78"/>
                <a:gd name="T24" fmla="*/ 28 w 77"/>
                <a:gd name="T25" fmla="*/ 3 h 78"/>
                <a:gd name="T26" fmla="*/ 75 w 77"/>
                <a:gd name="T27" fmla="*/ 3 h 78"/>
                <a:gd name="T28" fmla="*/ 75 w 77"/>
                <a:gd name="T29" fmla="*/ 75 h 78"/>
                <a:gd name="T30" fmla="*/ 3 w 77"/>
                <a:gd name="T31" fmla="*/ 75 h 78"/>
                <a:gd name="T32" fmla="*/ 3 w 77"/>
                <a:gd name="T33" fmla="*/ 50 h 78"/>
                <a:gd name="T34" fmla="*/ 0 w 77"/>
                <a:gd name="T35" fmla="*/ 50 h 78"/>
                <a:gd name="T36" fmla="*/ 0 w 77"/>
                <a:gd name="T37" fmla="*/ 78 h 78"/>
                <a:gd name="T38" fmla="*/ 77 w 77"/>
                <a:gd name="T39" fmla="*/ 78 h 78"/>
                <a:gd name="T40" fmla="*/ 77 w 77"/>
                <a:gd name="T4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8">
                  <a:moveTo>
                    <a:pt x="16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39"/>
                  </a:lnTo>
                  <a:lnTo>
                    <a:pt x="3" y="39"/>
                  </a:lnTo>
                  <a:lnTo>
                    <a:pt x="3" y="3"/>
                  </a:lnTo>
                  <a:lnTo>
                    <a:pt x="16" y="3"/>
                  </a:lnTo>
                  <a:lnTo>
                    <a:pt x="16" y="0"/>
                  </a:lnTo>
                  <a:moveTo>
                    <a:pt x="77" y="0"/>
                  </a:moveTo>
                  <a:lnTo>
                    <a:pt x="28" y="0"/>
                  </a:lnTo>
                  <a:lnTo>
                    <a:pt x="28" y="3"/>
                  </a:lnTo>
                  <a:lnTo>
                    <a:pt x="75" y="3"/>
                  </a:lnTo>
                  <a:lnTo>
                    <a:pt x="75" y="75"/>
                  </a:lnTo>
                  <a:lnTo>
                    <a:pt x="3" y="75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8"/>
                  </a:lnTo>
                  <a:lnTo>
                    <a:pt x="77" y="78"/>
                  </a:lnTo>
                  <a:lnTo>
                    <a:pt x="7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38"/>
            <p:cNvSpPr>
              <a:spLocks noEditPoints="1"/>
            </p:cNvSpPr>
            <p:nvPr/>
          </p:nvSpPr>
          <p:spPr bwMode="auto">
            <a:xfrm>
              <a:off x="1379538" y="1381126"/>
              <a:ext cx="44450" cy="79375"/>
            </a:xfrm>
            <a:custGeom>
              <a:avLst/>
              <a:gdLst>
                <a:gd name="T0" fmla="*/ 3 w 28"/>
                <a:gd name="T1" fmla="*/ 39 h 50"/>
                <a:gd name="T2" fmla="*/ 0 w 28"/>
                <a:gd name="T3" fmla="*/ 39 h 50"/>
                <a:gd name="T4" fmla="*/ 0 w 28"/>
                <a:gd name="T5" fmla="*/ 50 h 50"/>
                <a:gd name="T6" fmla="*/ 3 w 28"/>
                <a:gd name="T7" fmla="*/ 50 h 50"/>
                <a:gd name="T8" fmla="*/ 3 w 28"/>
                <a:gd name="T9" fmla="*/ 39 h 50"/>
                <a:gd name="T10" fmla="*/ 28 w 28"/>
                <a:gd name="T11" fmla="*/ 0 h 50"/>
                <a:gd name="T12" fmla="*/ 16 w 28"/>
                <a:gd name="T13" fmla="*/ 0 h 50"/>
                <a:gd name="T14" fmla="*/ 16 w 28"/>
                <a:gd name="T15" fmla="*/ 3 h 50"/>
                <a:gd name="T16" fmla="*/ 28 w 28"/>
                <a:gd name="T17" fmla="*/ 3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3" y="39"/>
                  </a:moveTo>
                  <a:lnTo>
                    <a:pt x="0" y="39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9"/>
                  </a:lnTo>
                  <a:close/>
                  <a:moveTo>
                    <a:pt x="28" y="0"/>
                  </a:moveTo>
                  <a:lnTo>
                    <a:pt x="16" y="0"/>
                  </a:lnTo>
                  <a:lnTo>
                    <a:pt x="16" y="3"/>
                  </a:lnTo>
                  <a:lnTo>
                    <a:pt x="28" y="3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39"/>
            <p:cNvSpPr>
              <a:spLocks noEditPoints="1"/>
            </p:cNvSpPr>
            <p:nvPr/>
          </p:nvSpPr>
          <p:spPr bwMode="auto">
            <a:xfrm>
              <a:off x="1379538" y="1381126"/>
              <a:ext cx="44450" cy="79375"/>
            </a:xfrm>
            <a:custGeom>
              <a:avLst/>
              <a:gdLst>
                <a:gd name="T0" fmla="*/ 3 w 28"/>
                <a:gd name="T1" fmla="*/ 39 h 50"/>
                <a:gd name="T2" fmla="*/ 0 w 28"/>
                <a:gd name="T3" fmla="*/ 39 h 50"/>
                <a:gd name="T4" fmla="*/ 0 w 28"/>
                <a:gd name="T5" fmla="*/ 50 h 50"/>
                <a:gd name="T6" fmla="*/ 3 w 28"/>
                <a:gd name="T7" fmla="*/ 50 h 50"/>
                <a:gd name="T8" fmla="*/ 3 w 28"/>
                <a:gd name="T9" fmla="*/ 39 h 50"/>
                <a:gd name="T10" fmla="*/ 28 w 28"/>
                <a:gd name="T11" fmla="*/ 0 h 50"/>
                <a:gd name="T12" fmla="*/ 16 w 28"/>
                <a:gd name="T13" fmla="*/ 0 h 50"/>
                <a:gd name="T14" fmla="*/ 16 w 28"/>
                <a:gd name="T15" fmla="*/ 3 h 50"/>
                <a:gd name="T16" fmla="*/ 28 w 28"/>
                <a:gd name="T17" fmla="*/ 3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3" y="39"/>
                  </a:moveTo>
                  <a:lnTo>
                    <a:pt x="0" y="39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9"/>
                  </a:lnTo>
                  <a:moveTo>
                    <a:pt x="28" y="0"/>
                  </a:moveTo>
                  <a:lnTo>
                    <a:pt x="16" y="0"/>
                  </a:lnTo>
                  <a:lnTo>
                    <a:pt x="16" y="3"/>
                  </a:lnTo>
                  <a:lnTo>
                    <a:pt x="28" y="3"/>
                  </a:lnTo>
                  <a:lnTo>
                    <a:pt x="2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40"/>
            <p:cNvSpPr>
              <a:spLocks noEditPoints="1"/>
            </p:cNvSpPr>
            <p:nvPr/>
          </p:nvSpPr>
          <p:spPr bwMode="auto">
            <a:xfrm>
              <a:off x="1373188" y="2138364"/>
              <a:ext cx="122238" cy="120650"/>
            </a:xfrm>
            <a:custGeom>
              <a:avLst/>
              <a:gdLst>
                <a:gd name="T0" fmla="*/ 17 w 77"/>
                <a:gd name="T1" fmla="*/ 0 h 76"/>
                <a:gd name="T2" fmla="*/ 0 w 77"/>
                <a:gd name="T3" fmla="*/ 0 h 76"/>
                <a:gd name="T4" fmla="*/ 0 w 77"/>
                <a:gd name="T5" fmla="*/ 1 h 76"/>
                <a:gd name="T6" fmla="*/ 1 w 77"/>
                <a:gd name="T7" fmla="*/ 1 h 76"/>
                <a:gd name="T8" fmla="*/ 0 w 77"/>
                <a:gd name="T9" fmla="*/ 1 h 76"/>
                <a:gd name="T10" fmla="*/ 0 w 77"/>
                <a:gd name="T11" fmla="*/ 38 h 76"/>
                <a:gd name="T12" fmla="*/ 2 w 77"/>
                <a:gd name="T13" fmla="*/ 38 h 76"/>
                <a:gd name="T14" fmla="*/ 2 w 77"/>
                <a:gd name="T15" fmla="*/ 2 h 76"/>
                <a:gd name="T16" fmla="*/ 17 w 77"/>
                <a:gd name="T17" fmla="*/ 2 h 76"/>
                <a:gd name="T18" fmla="*/ 17 w 77"/>
                <a:gd name="T19" fmla="*/ 0 h 76"/>
                <a:gd name="T20" fmla="*/ 77 w 77"/>
                <a:gd name="T21" fmla="*/ 0 h 76"/>
                <a:gd name="T22" fmla="*/ 28 w 77"/>
                <a:gd name="T23" fmla="*/ 0 h 76"/>
                <a:gd name="T24" fmla="*/ 28 w 77"/>
                <a:gd name="T25" fmla="*/ 2 h 76"/>
                <a:gd name="T26" fmla="*/ 75 w 77"/>
                <a:gd name="T27" fmla="*/ 2 h 76"/>
                <a:gd name="T28" fmla="*/ 75 w 77"/>
                <a:gd name="T29" fmla="*/ 74 h 76"/>
                <a:gd name="T30" fmla="*/ 2 w 77"/>
                <a:gd name="T31" fmla="*/ 74 h 76"/>
                <a:gd name="T32" fmla="*/ 2 w 77"/>
                <a:gd name="T33" fmla="*/ 50 h 76"/>
                <a:gd name="T34" fmla="*/ 0 w 77"/>
                <a:gd name="T35" fmla="*/ 50 h 76"/>
                <a:gd name="T36" fmla="*/ 0 w 77"/>
                <a:gd name="T37" fmla="*/ 76 h 76"/>
                <a:gd name="T38" fmla="*/ 77 w 77"/>
                <a:gd name="T39" fmla="*/ 76 h 76"/>
                <a:gd name="T40" fmla="*/ 77 w 77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6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2" y="2"/>
                  </a:lnTo>
                  <a:lnTo>
                    <a:pt x="17" y="2"/>
                  </a:lnTo>
                  <a:lnTo>
                    <a:pt x="17" y="0"/>
                  </a:lnTo>
                  <a:close/>
                  <a:moveTo>
                    <a:pt x="77" y="0"/>
                  </a:moveTo>
                  <a:lnTo>
                    <a:pt x="28" y="0"/>
                  </a:lnTo>
                  <a:lnTo>
                    <a:pt x="28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2" y="74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0" y="76"/>
                  </a:lnTo>
                  <a:lnTo>
                    <a:pt x="77" y="76"/>
                  </a:lnTo>
                  <a:lnTo>
                    <a:pt x="7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41"/>
            <p:cNvSpPr>
              <a:spLocks noEditPoints="1"/>
            </p:cNvSpPr>
            <p:nvPr/>
          </p:nvSpPr>
          <p:spPr bwMode="auto">
            <a:xfrm>
              <a:off x="1373188" y="2138364"/>
              <a:ext cx="122238" cy="120650"/>
            </a:xfrm>
            <a:custGeom>
              <a:avLst/>
              <a:gdLst>
                <a:gd name="T0" fmla="*/ 17 w 77"/>
                <a:gd name="T1" fmla="*/ 0 h 76"/>
                <a:gd name="T2" fmla="*/ 0 w 77"/>
                <a:gd name="T3" fmla="*/ 0 h 76"/>
                <a:gd name="T4" fmla="*/ 0 w 77"/>
                <a:gd name="T5" fmla="*/ 1 h 76"/>
                <a:gd name="T6" fmla="*/ 1 w 77"/>
                <a:gd name="T7" fmla="*/ 1 h 76"/>
                <a:gd name="T8" fmla="*/ 0 w 77"/>
                <a:gd name="T9" fmla="*/ 1 h 76"/>
                <a:gd name="T10" fmla="*/ 0 w 77"/>
                <a:gd name="T11" fmla="*/ 38 h 76"/>
                <a:gd name="T12" fmla="*/ 2 w 77"/>
                <a:gd name="T13" fmla="*/ 38 h 76"/>
                <a:gd name="T14" fmla="*/ 2 w 77"/>
                <a:gd name="T15" fmla="*/ 2 h 76"/>
                <a:gd name="T16" fmla="*/ 17 w 77"/>
                <a:gd name="T17" fmla="*/ 2 h 76"/>
                <a:gd name="T18" fmla="*/ 17 w 77"/>
                <a:gd name="T19" fmla="*/ 0 h 76"/>
                <a:gd name="T20" fmla="*/ 77 w 77"/>
                <a:gd name="T21" fmla="*/ 0 h 76"/>
                <a:gd name="T22" fmla="*/ 28 w 77"/>
                <a:gd name="T23" fmla="*/ 0 h 76"/>
                <a:gd name="T24" fmla="*/ 28 w 77"/>
                <a:gd name="T25" fmla="*/ 2 h 76"/>
                <a:gd name="T26" fmla="*/ 75 w 77"/>
                <a:gd name="T27" fmla="*/ 2 h 76"/>
                <a:gd name="T28" fmla="*/ 75 w 77"/>
                <a:gd name="T29" fmla="*/ 74 h 76"/>
                <a:gd name="T30" fmla="*/ 2 w 77"/>
                <a:gd name="T31" fmla="*/ 74 h 76"/>
                <a:gd name="T32" fmla="*/ 2 w 77"/>
                <a:gd name="T33" fmla="*/ 50 h 76"/>
                <a:gd name="T34" fmla="*/ 0 w 77"/>
                <a:gd name="T35" fmla="*/ 50 h 76"/>
                <a:gd name="T36" fmla="*/ 0 w 77"/>
                <a:gd name="T37" fmla="*/ 76 h 76"/>
                <a:gd name="T38" fmla="*/ 77 w 77"/>
                <a:gd name="T39" fmla="*/ 76 h 76"/>
                <a:gd name="T40" fmla="*/ 77 w 77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6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2" y="2"/>
                  </a:lnTo>
                  <a:lnTo>
                    <a:pt x="17" y="2"/>
                  </a:lnTo>
                  <a:lnTo>
                    <a:pt x="17" y="0"/>
                  </a:lnTo>
                  <a:moveTo>
                    <a:pt x="77" y="0"/>
                  </a:moveTo>
                  <a:lnTo>
                    <a:pt x="28" y="0"/>
                  </a:lnTo>
                  <a:lnTo>
                    <a:pt x="28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2" y="74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0" y="76"/>
                  </a:lnTo>
                  <a:lnTo>
                    <a:pt x="77" y="76"/>
                  </a:lnTo>
                  <a:lnTo>
                    <a:pt x="7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42"/>
            <p:cNvSpPr>
              <a:spLocks noEditPoints="1"/>
            </p:cNvSpPr>
            <p:nvPr/>
          </p:nvSpPr>
          <p:spPr bwMode="auto">
            <a:xfrm>
              <a:off x="1373188" y="2138364"/>
              <a:ext cx="44450" cy="79375"/>
            </a:xfrm>
            <a:custGeom>
              <a:avLst/>
              <a:gdLst>
                <a:gd name="T0" fmla="*/ 2 w 28"/>
                <a:gd name="T1" fmla="*/ 38 h 50"/>
                <a:gd name="T2" fmla="*/ 0 w 28"/>
                <a:gd name="T3" fmla="*/ 38 h 50"/>
                <a:gd name="T4" fmla="*/ 0 w 28"/>
                <a:gd name="T5" fmla="*/ 50 h 50"/>
                <a:gd name="T6" fmla="*/ 2 w 28"/>
                <a:gd name="T7" fmla="*/ 50 h 50"/>
                <a:gd name="T8" fmla="*/ 2 w 28"/>
                <a:gd name="T9" fmla="*/ 38 h 50"/>
                <a:gd name="T10" fmla="*/ 28 w 28"/>
                <a:gd name="T11" fmla="*/ 0 h 50"/>
                <a:gd name="T12" fmla="*/ 17 w 28"/>
                <a:gd name="T13" fmla="*/ 0 h 50"/>
                <a:gd name="T14" fmla="*/ 17 w 28"/>
                <a:gd name="T15" fmla="*/ 2 h 50"/>
                <a:gd name="T16" fmla="*/ 28 w 28"/>
                <a:gd name="T17" fmla="*/ 2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2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2" y="50"/>
                  </a:lnTo>
                  <a:lnTo>
                    <a:pt x="2" y="38"/>
                  </a:lnTo>
                  <a:close/>
                  <a:moveTo>
                    <a:pt x="28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8" y="2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43"/>
            <p:cNvSpPr>
              <a:spLocks noEditPoints="1"/>
            </p:cNvSpPr>
            <p:nvPr/>
          </p:nvSpPr>
          <p:spPr bwMode="auto">
            <a:xfrm>
              <a:off x="1373188" y="2138364"/>
              <a:ext cx="44450" cy="79375"/>
            </a:xfrm>
            <a:custGeom>
              <a:avLst/>
              <a:gdLst>
                <a:gd name="T0" fmla="*/ 2 w 28"/>
                <a:gd name="T1" fmla="*/ 38 h 50"/>
                <a:gd name="T2" fmla="*/ 0 w 28"/>
                <a:gd name="T3" fmla="*/ 38 h 50"/>
                <a:gd name="T4" fmla="*/ 0 w 28"/>
                <a:gd name="T5" fmla="*/ 50 h 50"/>
                <a:gd name="T6" fmla="*/ 2 w 28"/>
                <a:gd name="T7" fmla="*/ 50 h 50"/>
                <a:gd name="T8" fmla="*/ 2 w 28"/>
                <a:gd name="T9" fmla="*/ 38 h 50"/>
                <a:gd name="T10" fmla="*/ 28 w 28"/>
                <a:gd name="T11" fmla="*/ 0 h 50"/>
                <a:gd name="T12" fmla="*/ 17 w 28"/>
                <a:gd name="T13" fmla="*/ 0 h 50"/>
                <a:gd name="T14" fmla="*/ 17 w 28"/>
                <a:gd name="T15" fmla="*/ 2 h 50"/>
                <a:gd name="T16" fmla="*/ 28 w 28"/>
                <a:gd name="T17" fmla="*/ 2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2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2" y="50"/>
                  </a:lnTo>
                  <a:lnTo>
                    <a:pt x="2" y="38"/>
                  </a:lnTo>
                  <a:moveTo>
                    <a:pt x="28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8" y="2"/>
                  </a:lnTo>
                  <a:lnTo>
                    <a:pt x="2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44"/>
            <p:cNvSpPr>
              <a:spLocks noEditPoints="1"/>
            </p:cNvSpPr>
            <p:nvPr/>
          </p:nvSpPr>
          <p:spPr bwMode="auto">
            <a:xfrm>
              <a:off x="2717801" y="2711451"/>
              <a:ext cx="123825" cy="122238"/>
            </a:xfrm>
            <a:custGeom>
              <a:avLst/>
              <a:gdLst>
                <a:gd name="T0" fmla="*/ 17 w 78"/>
                <a:gd name="T1" fmla="*/ 0 h 77"/>
                <a:gd name="T2" fmla="*/ 0 w 78"/>
                <a:gd name="T3" fmla="*/ 0 h 77"/>
                <a:gd name="T4" fmla="*/ 0 w 78"/>
                <a:gd name="T5" fmla="*/ 1 h 77"/>
                <a:gd name="T6" fmla="*/ 2 w 78"/>
                <a:gd name="T7" fmla="*/ 1 h 77"/>
                <a:gd name="T8" fmla="*/ 0 w 78"/>
                <a:gd name="T9" fmla="*/ 1 h 77"/>
                <a:gd name="T10" fmla="*/ 0 w 78"/>
                <a:gd name="T11" fmla="*/ 38 h 77"/>
                <a:gd name="T12" fmla="*/ 3 w 78"/>
                <a:gd name="T13" fmla="*/ 38 h 77"/>
                <a:gd name="T14" fmla="*/ 3 w 78"/>
                <a:gd name="T15" fmla="*/ 2 h 77"/>
                <a:gd name="T16" fmla="*/ 17 w 78"/>
                <a:gd name="T17" fmla="*/ 2 h 77"/>
                <a:gd name="T18" fmla="*/ 17 w 78"/>
                <a:gd name="T19" fmla="*/ 0 h 77"/>
                <a:gd name="T20" fmla="*/ 78 w 78"/>
                <a:gd name="T21" fmla="*/ 0 h 77"/>
                <a:gd name="T22" fmla="*/ 29 w 78"/>
                <a:gd name="T23" fmla="*/ 0 h 77"/>
                <a:gd name="T24" fmla="*/ 29 w 78"/>
                <a:gd name="T25" fmla="*/ 2 h 77"/>
                <a:gd name="T26" fmla="*/ 75 w 78"/>
                <a:gd name="T27" fmla="*/ 2 h 77"/>
                <a:gd name="T28" fmla="*/ 75 w 78"/>
                <a:gd name="T29" fmla="*/ 74 h 77"/>
                <a:gd name="T30" fmla="*/ 3 w 78"/>
                <a:gd name="T31" fmla="*/ 74 h 77"/>
                <a:gd name="T32" fmla="*/ 3 w 78"/>
                <a:gd name="T33" fmla="*/ 50 h 77"/>
                <a:gd name="T34" fmla="*/ 0 w 78"/>
                <a:gd name="T35" fmla="*/ 50 h 77"/>
                <a:gd name="T36" fmla="*/ 0 w 78"/>
                <a:gd name="T37" fmla="*/ 77 h 77"/>
                <a:gd name="T38" fmla="*/ 78 w 78"/>
                <a:gd name="T39" fmla="*/ 77 h 77"/>
                <a:gd name="T40" fmla="*/ 78 w 78"/>
                <a:gd name="T4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" h="77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3" y="38"/>
                  </a:lnTo>
                  <a:lnTo>
                    <a:pt x="3" y="2"/>
                  </a:lnTo>
                  <a:lnTo>
                    <a:pt x="17" y="2"/>
                  </a:lnTo>
                  <a:lnTo>
                    <a:pt x="17" y="0"/>
                  </a:lnTo>
                  <a:close/>
                  <a:moveTo>
                    <a:pt x="78" y="0"/>
                  </a:moveTo>
                  <a:lnTo>
                    <a:pt x="29" y="0"/>
                  </a:lnTo>
                  <a:lnTo>
                    <a:pt x="29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3" y="74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7"/>
                  </a:lnTo>
                  <a:lnTo>
                    <a:pt x="78" y="77"/>
                  </a:lnTo>
                  <a:lnTo>
                    <a:pt x="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45"/>
            <p:cNvSpPr>
              <a:spLocks noEditPoints="1"/>
            </p:cNvSpPr>
            <p:nvPr/>
          </p:nvSpPr>
          <p:spPr bwMode="auto">
            <a:xfrm>
              <a:off x="2717801" y="2711451"/>
              <a:ext cx="123825" cy="122238"/>
            </a:xfrm>
            <a:custGeom>
              <a:avLst/>
              <a:gdLst>
                <a:gd name="T0" fmla="*/ 17 w 78"/>
                <a:gd name="T1" fmla="*/ 0 h 77"/>
                <a:gd name="T2" fmla="*/ 0 w 78"/>
                <a:gd name="T3" fmla="*/ 0 h 77"/>
                <a:gd name="T4" fmla="*/ 0 w 78"/>
                <a:gd name="T5" fmla="*/ 1 h 77"/>
                <a:gd name="T6" fmla="*/ 2 w 78"/>
                <a:gd name="T7" fmla="*/ 1 h 77"/>
                <a:gd name="T8" fmla="*/ 0 w 78"/>
                <a:gd name="T9" fmla="*/ 1 h 77"/>
                <a:gd name="T10" fmla="*/ 0 w 78"/>
                <a:gd name="T11" fmla="*/ 38 h 77"/>
                <a:gd name="T12" fmla="*/ 3 w 78"/>
                <a:gd name="T13" fmla="*/ 38 h 77"/>
                <a:gd name="T14" fmla="*/ 3 w 78"/>
                <a:gd name="T15" fmla="*/ 2 h 77"/>
                <a:gd name="T16" fmla="*/ 17 w 78"/>
                <a:gd name="T17" fmla="*/ 2 h 77"/>
                <a:gd name="T18" fmla="*/ 17 w 78"/>
                <a:gd name="T19" fmla="*/ 0 h 77"/>
                <a:gd name="T20" fmla="*/ 78 w 78"/>
                <a:gd name="T21" fmla="*/ 0 h 77"/>
                <a:gd name="T22" fmla="*/ 29 w 78"/>
                <a:gd name="T23" fmla="*/ 0 h 77"/>
                <a:gd name="T24" fmla="*/ 29 w 78"/>
                <a:gd name="T25" fmla="*/ 2 h 77"/>
                <a:gd name="T26" fmla="*/ 75 w 78"/>
                <a:gd name="T27" fmla="*/ 2 h 77"/>
                <a:gd name="T28" fmla="*/ 75 w 78"/>
                <a:gd name="T29" fmla="*/ 74 h 77"/>
                <a:gd name="T30" fmla="*/ 3 w 78"/>
                <a:gd name="T31" fmla="*/ 74 h 77"/>
                <a:gd name="T32" fmla="*/ 3 w 78"/>
                <a:gd name="T33" fmla="*/ 50 h 77"/>
                <a:gd name="T34" fmla="*/ 0 w 78"/>
                <a:gd name="T35" fmla="*/ 50 h 77"/>
                <a:gd name="T36" fmla="*/ 0 w 78"/>
                <a:gd name="T37" fmla="*/ 77 h 77"/>
                <a:gd name="T38" fmla="*/ 78 w 78"/>
                <a:gd name="T39" fmla="*/ 77 h 77"/>
                <a:gd name="T40" fmla="*/ 78 w 78"/>
                <a:gd name="T4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" h="77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3" y="38"/>
                  </a:lnTo>
                  <a:lnTo>
                    <a:pt x="3" y="2"/>
                  </a:lnTo>
                  <a:lnTo>
                    <a:pt x="17" y="2"/>
                  </a:lnTo>
                  <a:lnTo>
                    <a:pt x="17" y="0"/>
                  </a:lnTo>
                  <a:moveTo>
                    <a:pt x="78" y="0"/>
                  </a:moveTo>
                  <a:lnTo>
                    <a:pt x="29" y="0"/>
                  </a:lnTo>
                  <a:lnTo>
                    <a:pt x="29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3" y="74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7"/>
                  </a:lnTo>
                  <a:lnTo>
                    <a:pt x="78" y="77"/>
                  </a:lnTo>
                  <a:lnTo>
                    <a:pt x="7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6"/>
            <p:cNvSpPr>
              <a:spLocks noEditPoints="1"/>
            </p:cNvSpPr>
            <p:nvPr/>
          </p:nvSpPr>
          <p:spPr bwMode="auto">
            <a:xfrm>
              <a:off x="2717801" y="2711451"/>
              <a:ext cx="46038" cy="79375"/>
            </a:xfrm>
            <a:custGeom>
              <a:avLst/>
              <a:gdLst>
                <a:gd name="T0" fmla="*/ 3 w 29"/>
                <a:gd name="T1" fmla="*/ 38 h 50"/>
                <a:gd name="T2" fmla="*/ 0 w 29"/>
                <a:gd name="T3" fmla="*/ 38 h 50"/>
                <a:gd name="T4" fmla="*/ 0 w 29"/>
                <a:gd name="T5" fmla="*/ 50 h 50"/>
                <a:gd name="T6" fmla="*/ 3 w 29"/>
                <a:gd name="T7" fmla="*/ 50 h 50"/>
                <a:gd name="T8" fmla="*/ 3 w 29"/>
                <a:gd name="T9" fmla="*/ 38 h 50"/>
                <a:gd name="T10" fmla="*/ 29 w 29"/>
                <a:gd name="T11" fmla="*/ 0 h 50"/>
                <a:gd name="T12" fmla="*/ 17 w 29"/>
                <a:gd name="T13" fmla="*/ 0 h 50"/>
                <a:gd name="T14" fmla="*/ 17 w 29"/>
                <a:gd name="T15" fmla="*/ 2 h 50"/>
                <a:gd name="T16" fmla="*/ 29 w 29"/>
                <a:gd name="T17" fmla="*/ 2 h 50"/>
                <a:gd name="T18" fmla="*/ 29 w 2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50">
                  <a:moveTo>
                    <a:pt x="3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8"/>
                  </a:lnTo>
                  <a:close/>
                  <a:moveTo>
                    <a:pt x="29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9" y="2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47"/>
            <p:cNvSpPr>
              <a:spLocks noEditPoints="1"/>
            </p:cNvSpPr>
            <p:nvPr/>
          </p:nvSpPr>
          <p:spPr bwMode="auto">
            <a:xfrm>
              <a:off x="2717801" y="2711451"/>
              <a:ext cx="46038" cy="79375"/>
            </a:xfrm>
            <a:custGeom>
              <a:avLst/>
              <a:gdLst>
                <a:gd name="T0" fmla="*/ 3 w 29"/>
                <a:gd name="T1" fmla="*/ 38 h 50"/>
                <a:gd name="T2" fmla="*/ 0 w 29"/>
                <a:gd name="T3" fmla="*/ 38 h 50"/>
                <a:gd name="T4" fmla="*/ 0 w 29"/>
                <a:gd name="T5" fmla="*/ 50 h 50"/>
                <a:gd name="T6" fmla="*/ 3 w 29"/>
                <a:gd name="T7" fmla="*/ 50 h 50"/>
                <a:gd name="T8" fmla="*/ 3 w 29"/>
                <a:gd name="T9" fmla="*/ 38 h 50"/>
                <a:gd name="T10" fmla="*/ 29 w 29"/>
                <a:gd name="T11" fmla="*/ 0 h 50"/>
                <a:gd name="T12" fmla="*/ 17 w 29"/>
                <a:gd name="T13" fmla="*/ 0 h 50"/>
                <a:gd name="T14" fmla="*/ 17 w 29"/>
                <a:gd name="T15" fmla="*/ 2 h 50"/>
                <a:gd name="T16" fmla="*/ 29 w 29"/>
                <a:gd name="T17" fmla="*/ 2 h 50"/>
                <a:gd name="T18" fmla="*/ 29 w 2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50">
                  <a:moveTo>
                    <a:pt x="3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8"/>
                  </a:lnTo>
                  <a:moveTo>
                    <a:pt x="29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9" y="2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8"/>
            <p:cNvSpPr>
              <a:spLocks noEditPoints="1"/>
            </p:cNvSpPr>
            <p:nvPr/>
          </p:nvSpPr>
          <p:spPr bwMode="auto">
            <a:xfrm>
              <a:off x="2227263" y="819151"/>
              <a:ext cx="122238" cy="120650"/>
            </a:xfrm>
            <a:custGeom>
              <a:avLst/>
              <a:gdLst>
                <a:gd name="T0" fmla="*/ 17 w 77"/>
                <a:gd name="T1" fmla="*/ 0 h 76"/>
                <a:gd name="T2" fmla="*/ 0 w 77"/>
                <a:gd name="T3" fmla="*/ 0 h 76"/>
                <a:gd name="T4" fmla="*/ 0 w 77"/>
                <a:gd name="T5" fmla="*/ 1 h 76"/>
                <a:gd name="T6" fmla="*/ 1 w 77"/>
                <a:gd name="T7" fmla="*/ 1 h 76"/>
                <a:gd name="T8" fmla="*/ 0 w 77"/>
                <a:gd name="T9" fmla="*/ 1 h 76"/>
                <a:gd name="T10" fmla="*/ 0 w 77"/>
                <a:gd name="T11" fmla="*/ 38 h 76"/>
                <a:gd name="T12" fmla="*/ 2 w 77"/>
                <a:gd name="T13" fmla="*/ 38 h 76"/>
                <a:gd name="T14" fmla="*/ 2 w 77"/>
                <a:gd name="T15" fmla="*/ 2 h 76"/>
                <a:gd name="T16" fmla="*/ 17 w 77"/>
                <a:gd name="T17" fmla="*/ 2 h 76"/>
                <a:gd name="T18" fmla="*/ 17 w 77"/>
                <a:gd name="T19" fmla="*/ 0 h 76"/>
                <a:gd name="T20" fmla="*/ 77 w 77"/>
                <a:gd name="T21" fmla="*/ 0 h 76"/>
                <a:gd name="T22" fmla="*/ 28 w 77"/>
                <a:gd name="T23" fmla="*/ 0 h 76"/>
                <a:gd name="T24" fmla="*/ 28 w 77"/>
                <a:gd name="T25" fmla="*/ 2 h 76"/>
                <a:gd name="T26" fmla="*/ 75 w 77"/>
                <a:gd name="T27" fmla="*/ 2 h 76"/>
                <a:gd name="T28" fmla="*/ 75 w 77"/>
                <a:gd name="T29" fmla="*/ 74 h 76"/>
                <a:gd name="T30" fmla="*/ 2 w 77"/>
                <a:gd name="T31" fmla="*/ 74 h 76"/>
                <a:gd name="T32" fmla="*/ 2 w 77"/>
                <a:gd name="T33" fmla="*/ 50 h 76"/>
                <a:gd name="T34" fmla="*/ 0 w 77"/>
                <a:gd name="T35" fmla="*/ 50 h 76"/>
                <a:gd name="T36" fmla="*/ 0 w 77"/>
                <a:gd name="T37" fmla="*/ 76 h 76"/>
                <a:gd name="T38" fmla="*/ 77 w 77"/>
                <a:gd name="T39" fmla="*/ 76 h 76"/>
                <a:gd name="T40" fmla="*/ 77 w 77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6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2" y="2"/>
                  </a:lnTo>
                  <a:lnTo>
                    <a:pt x="17" y="2"/>
                  </a:lnTo>
                  <a:lnTo>
                    <a:pt x="17" y="0"/>
                  </a:lnTo>
                  <a:close/>
                  <a:moveTo>
                    <a:pt x="77" y="0"/>
                  </a:moveTo>
                  <a:lnTo>
                    <a:pt x="28" y="0"/>
                  </a:lnTo>
                  <a:lnTo>
                    <a:pt x="28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2" y="74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0" y="76"/>
                  </a:lnTo>
                  <a:lnTo>
                    <a:pt x="77" y="76"/>
                  </a:lnTo>
                  <a:lnTo>
                    <a:pt x="7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49"/>
            <p:cNvSpPr>
              <a:spLocks noEditPoints="1"/>
            </p:cNvSpPr>
            <p:nvPr/>
          </p:nvSpPr>
          <p:spPr bwMode="auto">
            <a:xfrm>
              <a:off x="2227263" y="819151"/>
              <a:ext cx="122238" cy="120650"/>
            </a:xfrm>
            <a:custGeom>
              <a:avLst/>
              <a:gdLst>
                <a:gd name="T0" fmla="*/ 17 w 77"/>
                <a:gd name="T1" fmla="*/ 0 h 76"/>
                <a:gd name="T2" fmla="*/ 0 w 77"/>
                <a:gd name="T3" fmla="*/ 0 h 76"/>
                <a:gd name="T4" fmla="*/ 0 w 77"/>
                <a:gd name="T5" fmla="*/ 1 h 76"/>
                <a:gd name="T6" fmla="*/ 1 w 77"/>
                <a:gd name="T7" fmla="*/ 1 h 76"/>
                <a:gd name="T8" fmla="*/ 0 w 77"/>
                <a:gd name="T9" fmla="*/ 1 h 76"/>
                <a:gd name="T10" fmla="*/ 0 w 77"/>
                <a:gd name="T11" fmla="*/ 38 h 76"/>
                <a:gd name="T12" fmla="*/ 2 w 77"/>
                <a:gd name="T13" fmla="*/ 38 h 76"/>
                <a:gd name="T14" fmla="*/ 2 w 77"/>
                <a:gd name="T15" fmla="*/ 2 h 76"/>
                <a:gd name="T16" fmla="*/ 17 w 77"/>
                <a:gd name="T17" fmla="*/ 2 h 76"/>
                <a:gd name="T18" fmla="*/ 17 w 77"/>
                <a:gd name="T19" fmla="*/ 0 h 76"/>
                <a:gd name="T20" fmla="*/ 77 w 77"/>
                <a:gd name="T21" fmla="*/ 0 h 76"/>
                <a:gd name="T22" fmla="*/ 28 w 77"/>
                <a:gd name="T23" fmla="*/ 0 h 76"/>
                <a:gd name="T24" fmla="*/ 28 w 77"/>
                <a:gd name="T25" fmla="*/ 2 h 76"/>
                <a:gd name="T26" fmla="*/ 75 w 77"/>
                <a:gd name="T27" fmla="*/ 2 h 76"/>
                <a:gd name="T28" fmla="*/ 75 w 77"/>
                <a:gd name="T29" fmla="*/ 74 h 76"/>
                <a:gd name="T30" fmla="*/ 2 w 77"/>
                <a:gd name="T31" fmla="*/ 74 h 76"/>
                <a:gd name="T32" fmla="*/ 2 w 77"/>
                <a:gd name="T33" fmla="*/ 50 h 76"/>
                <a:gd name="T34" fmla="*/ 0 w 77"/>
                <a:gd name="T35" fmla="*/ 50 h 76"/>
                <a:gd name="T36" fmla="*/ 0 w 77"/>
                <a:gd name="T37" fmla="*/ 76 h 76"/>
                <a:gd name="T38" fmla="*/ 77 w 77"/>
                <a:gd name="T39" fmla="*/ 76 h 76"/>
                <a:gd name="T40" fmla="*/ 77 w 77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6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2" y="2"/>
                  </a:lnTo>
                  <a:lnTo>
                    <a:pt x="17" y="2"/>
                  </a:lnTo>
                  <a:lnTo>
                    <a:pt x="17" y="0"/>
                  </a:lnTo>
                  <a:moveTo>
                    <a:pt x="77" y="0"/>
                  </a:moveTo>
                  <a:lnTo>
                    <a:pt x="28" y="0"/>
                  </a:lnTo>
                  <a:lnTo>
                    <a:pt x="28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2" y="74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0" y="76"/>
                  </a:lnTo>
                  <a:lnTo>
                    <a:pt x="77" y="76"/>
                  </a:lnTo>
                  <a:lnTo>
                    <a:pt x="7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50"/>
            <p:cNvSpPr>
              <a:spLocks noEditPoints="1"/>
            </p:cNvSpPr>
            <p:nvPr/>
          </p:nvSpPr>
          <p:spPr bwMode="auto">
            <a:xfrm>
              <a:off x="2227263" y="819151"/>
              <a:ext cx="44450" cy="79375"/>
            </a:xfrm>
            <a:custGeom>
              <a:avLst/>
              <a:gdLst>
                <a:gd name="T0" fmla="*/ 2 w 28"/>
                <a:gd name="T1" fmla="*/ 38 h 50"/>
                <a:gd name="T2" fmla="*/ 0 w 28"/>
                <a:gd name="T3" fmla="*/ 38 h 50"/>
                <a:gd name="T4" fmla="*/ 0 w 28"/>
                <a:gd name="T5" fmla="*/ 50 h 50"/>
                <a:gd name="T6" fmla="*/ 2 w 28"/>
                <a:gd name="T7" fmla="*/ 50 h 50"/>
                <a:gd name="T8" fmla="*/ 2 w 28"/>
                <a:gd name="T9" fmla="*/ 38 h 50"/>
                <a:gd name="T10" fmla="*/ 28 w 28"/>
                <a:gd name="T11" fmla="*/ 0 h 50"/>
                <a:gd name="T12" fmla="*/ 17 w 28"/>
                <a:gd name="T13" fmla="*/ 0 h 50"/>
                <a:gd name="T14" fmla="*/ 17 w 28"/>
                <a:gd name="T15" fmla="*/ 2 h 50"/>
                <a:gd name="T16" fmla="*/ 28 w 28"/>
                <a:gd name="T17" fmla="*/ 2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2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2" y="50"/>
                  </a:lnTo>
                  <a:lnTo>
                    <a:pt x="2" y="38"/>
                  </a:lnTo>
                  <a:close/>
                  <a:moveTo>
                    <a:pt x="28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8" y="2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51"/>
            <p:cNvSpPr>
              <a:spLocks noEditPoints="1"/>
            </p:cNvSpPr>
            <p:nvPr/>
          </p:nvSpPr>
          <p:spPr bwMode="auto">
            <a:xfrm>
              <a:off x="2227263" y="819151"/>
              <a:ext cx="44450" cy="79375"/>
            </a:xfrm>
            <a:custGeom>
              <a:avLst/>
              <a:gdLst>
                <a:gd name="T0" fmla="*/ 2 w 28"/>
                <a:gd name="T1" fmla="*/ 38 h 50"/>
                <a:gd name="T2" fmla="*/ 0 w 28"/>
                <a:gd name="T3" fmla="*/ 38 h 50"/>
                <a:gd name="T4" fmla="*/ 0 w 28"/>
                <a:gd name="T5" fmla="*/ 50 h 50"/>
                <a:gd name="T6" fmla="*/ 2 w 28"/>
                <a:gd name="T7" fmla="*/ 50 h 50"/>
                <a:gd name="T8" fmla="*/ 2 w 28"/>
                <a:gd name="T9" fmla="*/ 38 h 50"/>
                <a:gd name="T10" fmla="*/ 28 w 28"/>
                <a:gd name="T11" fmla="*/ 0 h 50"/>
                <a:gd name="T12" fmla="*/ 17 w 28"/>
                <a:gd name="T13" fmla="*/ 0 h 50"/>
                <a:gd name="T14" fmla="*/ 17 w 28"/>
                <a:gd name="T15" fmla="*/ 2 h 50"/>
                <a:gd name="T16" fmla="*/ 28 w 28"/>
                <a:gd name="T17" fmla="*/ 2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2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2" y="50"/>
                  </a:lnTo>
                  <a:lnTo>
                    <a:pt x="2" y="38"/>
                  </a:lnTo>
                  <a:moveTo>
                    <a:pt x="28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8" y="2"/>
                  </a:lnTo>
                  <a:lnTo>
                    <a:pt x="2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52"/>
            <p:cNvSpPr>
              <a:spLocks/>
            </p:cNvSpPr>
            <p:nvPr/>
          </p:nvSpPr>
          <p:spPr bwMode="auto">
            <a:xfrm>
              <a:off x="2005013" y="1976439"/>
              <a:ext cx="53975" cy="49213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19 w 58"/>
                <a:gd name="T7" fmla="*/ 11 h 53"/>
                <a:gd name="T8" fmla="*/ 35 w 58"/>
                <a:gd name="T9" fmla="*/ 37 h 53"/>
                <a:gd name="T10" fmla="*/ 44 w 58"/>
                <a:gd name="T11" fmla="*/ 48 h 53"/>
                <a:gd name="T12" fmla="*/ 58 w 58"/>
                <a:gd name="T13" fmla="*/ 53 h 53"/>
                <a:gd name="T14" fmla="*/ 58 w 58"/>
                <a:gd name="T15" fmla="*/ 53 h 53"/>
                <a:gd name="T16" fmla="*/ 58 w 58"/>
                <a:gd name="T17" fmla="*/ 49 h 53"/>
                <a:gd name="T18" fmla="*/ 44 w 58"/>
                <a:gd name="T19" fmla="*/ 42 h 53"/>
                <a:gd name="T20" fmla="*/ 28 w 58"/>
                <a:gd name="T21" fmla="*/ 17 h 53"/>
                <a:gd name="T22" fmla="*/ 17 w 58"/>
                <a:gd name="T23" fmla="*/ 5 h 53"/>
                <a:gd name="T24" fmla="*/ 0 w 58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4" y="7"/>
                    <a:pt x="19" y="11"/>
                  </a:cubicBezTo>
                  <a:cubicBezTo>
                    <a:pt x="26" y="18"/>
                    <a:pt x="30" y="28"/>
                    <a:pt x="35" y="37"/>
                  </a:cubicBezTo>
                  <a:cubicBezTo>
                    <a:pt x="38" y="41"/>
                    <a:pt x="41" y="45"/>
                    <a:pt x="44" y="48"/>
                  </a:cubicBezTo>
                  <a:cubicBezTo>
                    <a:pt x="48" y="51"/>
                    <a:pt x="53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8" y="36"/>
                    <a:pt x="34" y="25"/>
                    <a:pt x="28" y="17"/>
                  </a:cubicBezTo>
                  <a:cubicBezTo>
                    <a:pt x="25" y="12"/>
                    <a:pt x="22" y="8"/>
                    <a:pt x="17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53"/>
            <p:cNvSpPr>
              <a:spLocks/>
            </p:cNvSpPr>
            <p:nvPr/>
          </p:nvSpPr>
          <p:spPr bwMode="auto">
            <a:xfrm>
              <a:off x="2112963" y="1976439"/>
              <a:ext cx="55563" cy="49213"/>
            </a:xfrm>
            <a:custGeom>
              <a:avLst/>
              <a:gdLst>
                <a:gd name="T0" fmla="*/ 0 w 59"/>
                <a:gd name="T1" fmla="*/ 0 h 53"/>
                <a:gd name="T2" fmla="*/ 0 w 59"/>
                <a:gd name="T3" fmla="*/ 0 h 53"/>
                <a:gd name="T4" fmla="*/ 0 w 59"/>
                <a:gd name="T5" fmla="*/ 4 h 53"/>
                <a:gd name="T6" fmla="*/ 0 w 59"/>
                <a:gd name="T7" fmla="*/ 4 h 53"/>
                <a:gd name="T8" fmla="*/ 19 w 59"/>
                <a:gd name="T9" fmla="*/ 11 h 53"/>
                <a:gd name="T10" fmla="*/ 36 w 59"/>
                <a:gd name="T11" fmla="*/ 37 h 53"/>
                <a:gd name="T12" fmla="*/ 45 w 59"/>
                <a:gd name="T13" fmla="*/ 48 h 53"/>
                <a:gd name="T14" fmla="*/ 58 w 59"/>
                <a:gd name="T15" fmla="*/ 53 h 53"/>
                <a:gd name="T16" fmla="*/ 59 w 59"/>
                <a:gd name="T17" fmla="*/ 53 h 53"/>
                <a:gd name="T18" fmla="*/ 59 w 59"/>
                <a:gd name="T19" fmla="*/ 49 h 53"/>
                <a:gd name="T20" fmla="*/ 44 w 59"/>
                <a:gd name="T21" fmla="*/ 42 h 53"/>
                <a:gd name="T22" fmla="*/ 29 w 59"/>
                <a:gd name="T23" fmla="*/ 17 h 53"/>
                <a:gd name="T24" fmla="*/ 18 w 59"/>
                <a:gd name="T25" fmla="*/ 5 h 53"/>
                <a:gd name="T26" fmla="*/ 0 w 59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9" y="4"/>
                    <a:pt x="14" y="7"/>
                    <a:pt x="19" y="11"/>
                  </a:cubicBezTo>
                  <a:cubicBezTo>
                    <a:pt x="26" y="18"/>
                    <a:pt x="30" y="28"/>
                    <a:pt x="36" y="37"/>
                  </a:cubicBezTo>
                  <a:cubicBezTo>
                    <a:pt x="38" y="41"/>
                    <a:pt x="41" y="45"/>
                    <a:pt x="45" y="48"/>
                  </a:cubicBezTo>
                  <a:cubicBezTo>
                    <a:pt x="48" y="51"/>
                    <a:pt x="53" y="53"/>
                    <a:pt x="58" y="53"/>
                  </a:cubicBezTo>
                  <a:cubicBezTo>
                    <a:pt x="58" y="53"/>
                    <a:pt x="58" y="53"/>
                    <a:pt x="59" y="53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9" y="36"/>
                    <a:pt x="35" y="25"/>
                    <a:pt x="29" y="17"/>
                  </a:cubicBezTo>
                  <a:cubicBezTo>
                    <a:pt x="26" y="12"/>
                    <a:pt x="22" y="8"/>
                    <a:pt x="18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54"/>
            <p:cNvSpPr>
              <a:spLocks/>
            </p:cNvSpPr>
            <p:nvPr/>
          </p:nvSpPr>
          <p:spPr bwMode="auto">
            <a:xfrm>
              <a:off x="2058988" y="1976439"/>
              <a:ext cx="53975" cy="49213"/>
            </a:xfrm>
            <a:custGeom>
              <a:avLst/>
              <a:gdLst>
                <a:gd name="T0" fmla="*/ 58 w 58"/>
                <a:gd name="T1" fmla="*/ 0 h 53"/>
                <a:gd name="T2" fmla="*/ 37 w 58"/>
                <a:gd name="T3" fmla="*/ 8 h 53"/>
                <a:gd name="T4" fmla="*/ 20 w 58"/>
                <a:gd name="T5" fmla="*/ 35 h 53"/>
                <a:gd name="T6" fmla="*/ 12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18 w 58"/>
                <a:gd name="T15" fmla="*/ 45 h 53"/>
                <a:gd name="T16" fmla="*/ 33 w 58"/>
                <a:gd name="T17" fmla="*/ 19 h 53"/>
                <a:gd name="T18" fmla="*/ 43 w 58"/>
                <a:gd name="T19" fmla="*/ 8 h 53"/>
                <a:gd name="T20" fmla="*/ 58 w 58"/>
                <a:gd name="T21" fmla="*/ 4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9" y="0"/>
                    <a:pt x="42" y="3"/>
                    <a:pt x="37" y="8"/>
                  </a:cubicBezTo>
                  <a:cubicBezTo>
                    <a:pt x="29" y="16"/>
                    <a:pt x="25" y="26"/>
                    <a:pt x="20" y="35"/>
                  </a:cubicBezTo>
                  <a:cubicBezTo>
                    <a:pt x="17" y="39"/>
                    <a:pt x="15" y="43"/>
                    <a:pt x="12" y="45"/>
                  </a:cubicBezTo>
                  <a:cubicBezTo>
                    <a:pt x="8" y="48"/>
                    <a:pt x="5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53"/>
                    <a:pt x="13" y="50"/>
                    <a:pt x="18" y="45"/>
                  </a:cubicBezTo>
                  <a:cubicBezTo>
                    <a:pt x="24" y="37"/>
                    <a:pt x="28" y="27"/>
                    <a:pt x="33" y="19"/>
                  </a:cubicBezTo>
                  <a:cubicBezTo>
                    <a:pt x="36" y="15"/>
                    <a:pt x="39" y="11"/>
                    <a:pt x="43" y="8"/>
                  </a:cubicBezTo>
                  <a:cubicBezTo>
                    <a:pt x="47" y="6"/>
                    <a:pt x="52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55"/>
            <p:cNvSpPr>
              <a:spLocks/>
            </p:cNvSpPr>
            <p:nvPr/>
          </p:nvSpPr>
          <p:spPr bwMode="auto">
            <a:xfrm>
              <a:off x="2168526" y="1976439"/>
              <a:ext cx="53975" cy="49213"/>
            </a:xfrm>
            <a:custGeom>
              <a:avLst/>
              <a:gdLst>
                <a:gd name="T0" fmla="*/ 58 w 58"/>
                <a:gd name="T1" fmla="*/ 0 h 53"/>
                <a:gd name="T2" fmla="*/ 36 w 58"/>
                <a:gd name="T3" fmla="*/ 8 h 53"/>
                <a:gd name="T4" fmla="*/ 19 w 58"/>
                <a:gd name="T5" fmla="*/ 35 h 53"/>
                <a:gd name="T6" fmla="*/ 11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17 w 58"/>
                <a:gd name="T15" fmla="*/ 45 h 53"/>
                <a:gd name="T16" fmla="*/ 33 w 58"/>
                <a:gd name="T17" fmla="*/ 19 h 53"/>
                <a:gd name="T18" fmla="*/ 43 w 58"/>
                <a:gd name="T19" fmla="*/ 8 h 53"/>
                <a:gd name="T20" fmla="*/ 58 w 58"/>
                <a:gd name="T21" fmla="*/ 4 h 53"/>
                <a:gd name="T22" fmla="*/ 58 w 58"/>
                <a:gd name="T23" fmla="*/ 0 h 53"/>
                <a:gd name="T24" fmla="*/ 58 w 58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8" y="0"/>
                    <a:pt x="41" y="3"/>
                    <a:pt x="36" y="8"/>
                  </a:cubicBezTo>
                  <a:cubicBezTo>
                    <a:pt x="28" y="16"/>
                    <a:pt x="24" y="26"/>
                    <a:pt x="19" y="35"/>
                  </a:cubicBezTo>
                  <a:cubicBezTo>
                    <a:pt x="17" y="39"/>
                    <a:pt x="14" y="43"/>
                    <a:pt x="11" y="45"/>
                  </a:cubicBezTo>
                  <a:cubicBezTo>
                    <a:pt x="8" y="48"/>
                    <a:pt x="4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7" y="53"/>
                    <a:pt x="13" y="50"/>
                    <a:pt x="17" y="45"/>
                  </a:cubicBezTo>
                  <a:cubicBezTo>
                    <a:pt x="23" y="37"/>
                    <a:pt x="27" y="27"/>
                    <a:pt x="33" y="19"/>
                  </a:cubicBezTo>
                  <a:cubicBezTo>
                    <a:pt x="36" y="15"/>
                    <a:pt x="39" y="11"/>
                    <a:pt x="43" y="8"/>
                  </a:cubicBezTo>
                  <a:cubicBezTo>
                    <a:pt x="47" y="6"/>
                    <a:pt x="51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56"/>
            <p:cNvSpPr>
              <a:spLocks/>
            </p:cNvSpPr>
            <p:nvPr/>
          </p:nvSpPr>
          <p:spPr bwMode="auto">
            <a:xfrm>
              <a:off x="2314576" y="2828926"/>
              <a:ext cx="55563" cy="50800"/>
            </a:xfrm>
            <a:custGeom>
              <a:avLst/>
              <a:gdLst>
                <a:gd name="T0" fmla="*/ 0 w 59"/>
                <a:gd name="T1" fmla="*/ 0 h 53"/>
                <a:gd name="T2" fmla="*/ 0 w 59"/>
                <a:gd name="T3" fmla="*/ 0 h 53"/>
                <a:gd name="T4" fmla="*/ 0 w 59"/>
                <a:gd name="T5" fmla="*/ 4 h 53"/>
                <a:gd name="T6" fmla="*/ 19 w 59"/>
                <a:gd name="T7" fmla="*/ 11 h 53"/>
                <a:gd name="T8" fmla="*/ 36 w 59"/>
                <a:gd name="T9" fmla="*/ 37 h 53"/>
                <a:gd name="T10" fmla="*/ 45 w 59"/>
                <a:gd name="T11" fmla="*/ 48 h 53"/>
                <a:gd name="T12" fmla="*/ 58 w 59"/>
                <a:gd name="T13" fmla="*/ 53 h 53"/>
                <a:gd name="T14" fmla="*/ 59 w 59"/>
                <a:gd name="T15" fmla="*/ 53 h 53"/>
                <a:gd name="T16" fmla="*/ 59 w 59"/>
                <a:gd name="T17" fmla="*/ 49 h 53"/>
                <a:gd name="T18" fmla="*/ 44 w 59"/>
                <a:gd name="T19" fmla="*/ 42 h 53"/>
                <a:gd name="T20" fmla="*/ 29 w 59"/>
                <a:gd name="T21" fmla="*/ 16 h 53"/>
                <a:gd name="T22" fmla="*/ 18 w 59"/>
                <a:gd name="T23" fmla="*/ 5 h 53"/>
                <a:gd name="T24" fmla="*/ 0 w 59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9" y="4"/>
                    <a:pt x="14" y="7"/>
                    <a:pt x="19" y="11"/>
                  </a:cubicBezTo>
                  <a:cubicBezTo>
                    <a:pt x="26" y="18"/>
                    <a:pt x="30" y="28"/>
                    <a:pt x="36" y="37"/>
                  </a:cubicBezTo>
                  <a:cubicBezTo>
                    <a:pt x="38" y="41"/>
                    <a:pt x="41" y="45"/>
                    <a:pt x="45" y="48"/>
                  </a:cubicBezTo>
                  <a:cubicBezTo>
                    <a:pt x="48" y="51"/>
                    <a:pt x="53" y="53"/>
                    <a:pt x="58" y="53"/>
                  </a:cubicBezTo>
                  <a:cubicBezTo>
                    <a:pt x="58" y="53"/>
                    <a:pt x="58" y="53"/>
                    <a:pt x="59" y="53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9" y="36"/>
                    <a:pt x="35" y="25"/>
                    <a:pt x="29" y="16"/>
                  </a:cubicBezTo>
                  <a:cubicBezTo>
                    <a:pt x="26" y="12"/>
                    <a:pt x="22" y="8"/>
                    <a:pt x="18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57"/>
            <p:cNvSpPr>
              <a:spLocks/>
            </p:cNvSpPr>
            <p:nvPr/>
          </p:nvSpPr>
          <p:spPr bwMode="auto">
            <a:xfrm>
              <a:off x="2424113" y="2828926"/>
              <a:ext cx="53975" cy="50800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0 w 58"/>
                <a:gd name="T7" fmla="*/ 4 h 53"/>
                <a:gd name="T8" fmla="*/ 18 w 58"/>
                <a:gd name="T9" fmla="*/ 11 h 53"/>
                <a:gd name="T10" fmla="*/ 35 w 58"/>
                <a:gd name="T11" fmla="*/ 37 h 53"/>
                <a:gd name="T12" fmla="*/ 44 w 58"/>
                <a:gd name="T13" fmla="*/ 48 h 53"/>
                <a:gd name="T14" fmla="*/ 58 w 58"/>
                <a:gd name="T15" fmla="*/ 53 h 53"/>
                <a:gd name="T16" fmla="*/ 58 w 58"/>
                <a:gd name="T17" fmla="*/ 53 h 53"/>
                <a:gd name="T18" fmla="*/ 58 w 58"/>
                <a:gd name="T19" fmla="*/ 53 h 53"/>
                <a:gd name="T20" fmla="*/ 58 w 58"/>
                <a:gd name="T21" fmla="*/ 49 h 53"/>
                <a:gd name="T22" fmla="*/ 58 w 58"/>
                <a:gd name="T23" fmla="*/ 49 h 53"/>
                <a:gd name="T24" fmla="*/ 44 w 58"/>
                <a:gd name="T25" fmla="*/ 42 h 53"/>
                <a:gd name="T26" fmla="*/ 28 w 58"/>
                <a:gd name="T27" fmla="*/ 16 h 53"/>
                <a:gd name="T28" fmla="*/ 17 w 58"/>
                <a:gd name="T29" fmla="*/ 5 h 53"/>
                <a:gd name="T30" fmla="*/ 0 w 58"/>
                <a:gd name="T3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4" y="7"/>
                    <a:pt x="18" y="11"/>
                  </a:cubicBezTo>
                  <a:cubicBezTo>
                    <a:pt x="25" y="18"/>
                    <a:pt x="30" y="28"/>
                    <a:pt x="35" y="37"/>
                  </a:cubicBezTo>
                  <a:cubicBezTo>
                    <a:pt x="37" y="41"/>
                    <a:pt x="40" y="45"/>
                    <a:pt x="44" y="48"/>
                  </a:cubicBezTo>
                  <a:cubicBezTo>
                    <a:pt x="48" y="51"/>
                    <a:pt x="52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7" y="46"/>
                    <a:pt x="44" y="42"/>
                  </a:cubicBezTo>
                  <a:cubicBezTo>
                    <a:pt x="38" y="36"/>
                    <a:pt x="34" y="25"/>
                    <a:pt x="28" y="16"/>
                  </a:cubicBezTo>
                  <a:cubicBezTo>
                    <a:pt x="25" y="12"/>
                    <a:pt x="21" y="8"/>
                    <a:pt x="17" y="5"/>
                  </a:cubicBezTo>
                  <a:cubicBezTo>
                    <a:pt x="12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58"/>
            <p:cNvSpPr>
              <a:spLocks/>
            </p:cNvSpPr>
            <p:nvPr/>
          </p:nvSpPr>
          <p:spPr bwMode="auto">
            <a:xfrm>
              <a:off x="2370138" y="2828926"/>
              <a:ext cx="53975" cy="50800"/>
            </a:xfrm>
            <a:custGeom>
              <a:avLst/>
              <a:gdLst>
                <a:gd name="T0" fmla="*/ 58 w 58"/>
                <a:gd name="T1" fmla="*/ 0 h 53"/>
                <a:gd name="T2" fmla="*/ 36 w 58"/>
                <a:gd name="T3" fmla="*/ 8 h 53"/>
                <a:gd name="T4" fmla="*/ 19 w 58"/>
                <a:gd name="T5" fmla="*/ 35 h 53"/>
                <a:gd name="T6" fmla="*/ 11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17 w 58"/>
                <a:gd name="T15" fmla="*/ 45 h 53"/>
                <a:gd name="T16" fmla="*/ 33 w 58"/>
                <a:gd name="T17" fmla="*/ 19 h 53"/>
                <a:gd name="T18" fmla="*/ 43 w 58"/>
                <a:gd name="T19" fmla="*/ 8 h 53"/>
                <a:gd name="T20" fmla="*/ 58 w 58"/>
                <a:gd name="T21" fmla="*/ 4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8" y="0"/>
                    <a:pt x="41" y="3"/>
                    <a:pt x="36" y="8"/>
                  </a:cubicBezTo>
                  <a:cubicBezTo>
                    <a:pt x="28" y="16"/>
                    <a:pt x="24" y="26"/>
                    <a:pt x="19" y="35"/>
                  </a:cubicBezTo>
                  <a:cubicBezTo>
                    <a:pt x="17" y="39"/>
                    <a:pt x="14" y="42"/>
                    <a:pt x="11" y="45"/>
                  </a:cubicBezTo>
                  <a:cubicBezTo>
                    <a:pt x="8" y="48"/>
                    <a:pt x="4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7" y="53"/>
                    <a:pt x="13" y="50"/>
                    <a:pt x="17" y="45"/>
                  </a:cubicBezTo>
                  <a:cubicBezTo>
                    <a:pt x="23" y="37"/>
                    <a:pt x="27" y="27"/>
                    <a:pt x="33" y="19"/>
                  </a:cubicBezTo>
                  <a:cubicBezTo>
                    <a:pt x="36" y="15"/>
                    <a:pt x="39" y="11"/>
                    <a:pt x="43" y="8"/>
                  </a:cubicBezTo>
                  <a:cubicBezTo>
                    <a:pt x="47" y="6"/>
                    <a:pt x="51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59"/>
            <p:cNvSpPr>
              <a:spLocks/>
            </p:cNvSpPr>
            <p:nvPr/>
          </p:nvSpPr>
          <p:spPr bwMode="auto">
            <a:xfrm>
              <a:off x="2478088" y="2828926"/>
              <a:ext cx="53975" cy="50800"/>
            </a:xfrm>
            <a:custGeom>
              <a:avLst/>
              <a:gdLst>
                <a:gd name="T0" fmla="*/ 58 w 58"/>
                <a:gd name="T1" fmla="*/ 0 h 53"/>
                <a:gd name="T2" fmla="*/ 36 w 58"/>
                <a:gd name="T3" fmla="*/ 8 h 53"/>
                <a:gd name="T4" fmla="*/ 19 w 58"/>
                <a:gd name="T5" fmla="*/ 35 h 53"/>
                <a:gd name="T6" fmla="*/ 11 w 58"/>
                <a:gd name="T7" fmla="*/ 45 h 53"/>
                <a:gd name="T8" fmla="*/ 0 w 58"/>
                <a:gd name="T9" fmla="*/ 49 h 53"/>
                <a:gd name="T10" fmla="*/ 0 w 58"/>
                <a:gd name="T11" fmla="*/ 49 h 53"/>
                <a:gd name="T12" fmla="*/ 0 w 58"/>
                <a:gd name="T13" fmla="*/ 53 h 53"/>
                <a:gd name="T14" fmla="*/ 0 w 58"/>
                <a:gd name="T15" fmla="*/ 53 h 53"/>
                <a:gd name="T16" fmla="*/ 17 w 58"/>
                <a:gd name="T17" fmla="*/ 45 h 53"/>
                <a:gd name="T18" fmla="*/ 33 w 58"/>
                <a:gd name="T19" fmla="*/ 19 h 53"/>
                <a:gd name="T20" fmla="*/ 43 w 58"/>
                <a:gd name="T21" fmla="*/ 8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9" y="0"/>
                    <a:pt x="42" y="3"/>
                    <a:pt x="36" y="8"/>
                  </a:cubicBezTo>
                  <a:cubicBezTo>
                    <a:pt x="29" y="16"/>
                    <a:pt x="24" y="26"/>
                    <a:pt x="19" y="35"/>
                  </a:cubicBezTo>
                  <a:cubicBezTo>
                    <a:pt x="17" y="39"/>
                    <a:pt x="14" y="42"/>
                    <a:pt x="11" y="45"/>
                  </a:cubicBezTo>
                  <a:cubicBezTo>
                    <a:pt x="8" y="48"/>
                    <a:pt x="5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7" y="53"/>
                    <a:pt x="13" y="50"/>
                    <a:pt x="17" y="45"/>
                  </a:cubicBezTo>
                  <a:cubicBezTo>
                    <a:pt x="23" y="37"/>
                    <a:pt x="27" y="27"/>
                    <a:pt x="33" y="19"/>
                  </a:cubicBezTo>
                  <a:cubicBezTo>
                    <a:pt x="36" y="15"/>
                    <a:pt x="39" y="11"/>
                    <a:pt x="43" y="8"/>
                  </a:cubicBezTo>
                  <a:cubicBezTo>
                    <a:pt x="47" y="6"/>
                    <a:pt x="52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60"/>
            <p:cNvSpPr>
              <a:spLocks/>
            </p:cNvSpPr>
            <p:nvPr/>
          </p:nvSpPr>
          <p:spPr bwMode="auto">
            <a:xfrm>
              <a:off x="2463801" y="1600201"/>
              <a:ext cx="53975" cy="49213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19 w 58"/>
                <a:gd name="T7" fmla="*/ 11 h 53"/>
                <a:gd name="T8" fmla="*/ 35 w 58"/>
                <a:gd name="T9" fmla="*/ 36 h 53"/>
                <a:gd name="T10" fmla="*/ 44 w 58"/>
                <a:gd name="T11" fmla="*/ 48 h 53"/>
                <a:gd name="T12" fmla="*/ 58 w 58"/>
                <a:gd name="T13" fmla="*/ 53 h 53"/>
                <a:gd name="T14" fmla="*/ 58 w 58"/>
                <a:gd name="T15" fmla="*/ 53 h 53"/>
                <a:gd name="T16" fmla="*/ 58 w 58"/>
                <a:gd name="T17" fmla="*/ 49 h 53"/>
                <a:gd name="T18" fmla="*/ 44 w 58"/>
                <a:gd name="T19" fmla="*/ 42 h 53"/>
                <a:gd name="T20" fmla="*/ 28 w 58"/>
                <a:gd name="T21" fmla="*/ 16 h 53"/>
                <a:gd name="T22" fmla="*/ 17 w 58"/>
                <a:gd name="T23" fmla="*/ 5 h 53"/>
                <a:gd name="T24" fmla="*/ 0 w 58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4" y="7"/>
                    <a:pt x="19" y="11"/>
                  </a:cubicBezTo>
                  <a:cubicBezTo>
                    <a:pt x="26" y="17"/>
                    <a:pt x="30" y="28"/>
                    <a:pt x="35" y="36"/>
                  </a:cubicBezTo>
                  <a:cubicBezTo>
                    <a:pt x="38" y="41"/>
                    <a:pt x="41" y="45"/>
                    <a:pt x="44" y="48"/>
                  </a:cubicBezTo>
                  <a:cubicBezTo>
                    <a:pt x="48" y="51"/>
                    <a:pt x="52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8" y="35"/>
                    <a:pt x="34" y="25"/>
                    <a:pt x="28" y="16"/>
                  </a:cubicBezTo>
                  <a:cubicBezTo>
                    <a:pt x="25" y="12"/>
                    <a:pt x="22" y="8"/>
                    <a:pt x="17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auto">
            <a:xfrm>
              <a:off x="2571751" y="1600201"/>
              <a:ext cx="53975" cy="49213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0 w 58"/>
                <a:gd name="T7" fmla="*/ 4 h 53"/>
                <a:gd name="T8" fmla="*/ 19 w 58"/>
                <a:gd name="T9" fmla="*/ 11 h 53"/>
                <a:gd name="T10" fmla="*/ 35 w 58"/>
                <a:gd name="T11" fmla="*/ 36 h 53"/>
                <a:gd name="T12" fmla="*/ 44 w 58"/>
                <a:gd name="T13" fmla="*/ 48 h 53"/>
                <a:gd name="T14" fmla="*/ 58 w 58"/>
                <a:gd name="T15" fmla="*/ 53 h 53"/>
                <a:gd name="T16" fmla="*/ 58 w 58"/>
                <a:gd name="T17" fmla="*/ 53 h 53"/>
                <a:gd name="T18" fmla="*/ 58 w 58"/>
                <a:gd name="T19" fmla="*/ 53 h 53"/>
                <a:gd name="T20" fmla="*/ 58 w 58"/>
                <a:gd name="T21" fmla="*/ 49 h 53"/>
                <a:gd name="T22" fmla="*/ 58 w 58"/>
                <a:gd name="T23" fmla="*/ 49 h 53"/>
                <a:gd name="T24" fmla="*/ 44 w 58"/>
                <a:gd name="T25" fmla="*/ 42 h 53"/>
                <a:gd name="T26" fmla="*/ 28 w 58"/>
                <a:gd name="T27" fmla="*/ 16 h 53"/>
                <a:gd name="T28" fmla="*/ 17 w 58"/>
                <a:gd name="T29" fmla="*/ 5 h 53"/>
                <a:gd name="T30" fmla="*/ 0 w 58"/>
                <a:gd name="T3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9" y="4"/>
                    <a:pt x="14" y="7"/>
                    <a:pt x="19" y="11"/>
                  </a:cubicBezTo>
                  <a:cubicBezTo>
                    <a:pt x="26" y="17"/>
                    <a:pt x="30" y="28"/>
                    <a:pt x="35" y="36"/>
                  </a:cubicBezTo>
                  <a:cubicBezTo>
                    <a:pt x="38" y="41"/>
                    <a:pt x="41" y="45"/>
                    <a:pt x="44" y="48"/>
                  </a:cubicBezTo>
                  <a:cubicBezTo>
                    <a:pt x="48" y="51"/>
                    <a:pt x="53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8" y="35"/>
                    <a:pt x="34" y="25"/>
                    <a:pt x="28" y="16"/>
                  </a:cubicBezTo>
                  <a:cubicBezTo>
                    <a:pt x="26" y="12"/>
                    <a:pt x="22" y="8"/>
                    <a:pt x="17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auto">
            <a:xfrm>
              <a:off x="2517776" y="1600201"/>
              <a:ext cx="53975" cy="49213"/>
            </a:xfrm>
            <a:custGeom>
              <a:avLst/>
              <a:gdLst>
                <a:gd name="T0" fmla="*/ 58 w 58"/>
                <a:gd name="T1" fmla="*/ 0 h 53"/>
                <a:gd name="T2" fmla="*/ 37 w 58"/>
                <a:gd name="T3" fmla="*/ 8 h 53"/>
                <a:gd name="T4" fmla="*/ 20 w 58"/>
                <a:gd name="T5" fmla="*/ 34 h 53"/>
                <a:gd name="T6" fmla="*/ 11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17 w 58"/>
                <a:gd name="T15" fmla="*/ 45 h 53"/>
                <a:gd name="T16" fmla="*/ 33 w 58"/>
                <a:gd name="T17" fmla="*/ 19 h 53"/>
                <a:gd name="T18" fmla="*/ 43 w 58"/>
                <a:gd name="T19" fmla="*/ 8 h 53"/>
                <a:gd name="T20" fmla="*/ 58 w 58"/>
                <a:gd name="T21" fmla="*/ 4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9" y="0"/>
                    <a:pt x="42" y="3"/>
                    <a:pt x="37" y="8"/>
                  </a:cubicBezTo>
                  <a:cubicBezTo>
                    <a:pt x="29" y="15"/>
                    <a:pt x="25" y="26"/>
                    <a:pt x="20" y="34"/>
                  </a:cubicBezTo>
                  <a:cubicBezTo>
                    <a:pt x="17" y="39"/>
                    <a:pt x="14" y="42"/>
                    <a:pt x="11" y="45"/>
                  </a:cubicBezTo>
                  <a:cubicBezTo>
                    <a:pt x="8" y="47"/>
                    <a:pt x="5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53"/>
                    <a:pt x="13" y="49"/>
                    <a:pt x="17" y="45"/>
                  </a:cubicBezTo>
                  <a:cubicBezTo>
                    <a:pt x="24" y="37"/>
                    <a:pt x="28" y="27"/>
                    <a:pt x="33" y="19"/>
                  </a:cubicBezTo>
                  <a:cubicBezTo>
                    <a:pt x="36" y="14"/>
                    <a:pt x="39" y="11"/>
                    <a:pt x="43" y="8"/>
                  </a:cubicBezTo>
                  <a:cubicBezTo>
                    <a:pt x="47" y="5"/>
                    <a:pt x="52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63"/>
            <p:cNvSpPr>
              <a:spLocks/>
            </p:cNvSpPr>
            <p:nvPr/>
          </p:nvSpPr>
          <p:spPr bwMode="auto">
            <a:xfrm>
              <a:off x="2625726" y="1600201"/>
              <a:ext cx="55563" cy="49213"/>
            </a:xfrm>
            <a:custGeom>
              <a:avLst/>
              <a:gdLst>
                <a:gd name="T0" fmla="*/ 58 w 59"/>
                <a:gd name="T1" fmla="*/ 0 h 53"/>
                <a:gd name="T2" fmla="*/ 37 w 59"/>
                <a:gd name="T3" fmla="*/ 8 h 53"/>
                <a:gd name="T4" fmla="*/ 20 w 59"/>
                <a:gd name="T5" fmla="*/ 34 h 53"/>
                <a:gd name="T6" fmla="*/ 12 w 59"/>
                <a:gd name="T7" fmla="*/ 45 h 53"/>
                <a:gd name="T8" fmla="*/ 0 w 59"/>
                <a:gd name="T9" fmla="*/ 49 h 53"/>
                <a:gd name="T10" fmla="*/ 0 w 59"/>
                <a:gd name="T11" fmla="*/ 49 h 53"/>
                <a:gd name="T12" fmla="*/ 0 w 59"/>
                <a:gd name="T13" fmla="*/ 53 h 53"/>
                <a:gd name="T14" fmla="*/ 0 w 59"/>
                <a:gd name="T15" fmla="*/ 53 h 53"/>
                <a:gd name="T16" fmla="*/ 18 w 59"/>
                <a:gd name="T17" fmla="*/ 45 h 53"/>
                <a:gd name="T18" fmla="*/ 34 w 59"/>
                <a:gd name="T19" fmla="*/ 19 h 53"/>
                <a:gd name="T20" fmla="*/ 44 w 59"/>
                <a:gd name="T21" fmla="*/ 8 h 53"/>
                <a:gd name="T22" fmla="*/ 59 w 59"/>
                <a:gd name="T23" fmla="*/ 4 h 53"/>
                <a:gd name="T24" fmla="*/ 59 w 59"/>
                <a:gd name="T25" fmla="*/ 0 h 53"/>
                <a:gd name="T26" fmla="*/ 58 w 59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53">
                  <a:moveTo>
                    <a:pt x="58" y="0"/>
                  </a:moveTo>
                  <a:cubicBezTo>
                    <a:pt x="49" y="0"/>
                    <a:pt x="42" y="3"/>
                    <a:pt x="37" y="8"/>
                  </a:cubicBezTo>
                  <a:cubicBezTo>
                    <a:pt x="29" y="15"/>
                    <a:pt x="25" y="26"/>
                    <a:pt x="20" y="34"/>
                  </a:cubicBezTo>
                  <a:cubicBezTo>
                    <a:pt x="17" y="39"/>
                    <a:pt x="15" y="42"/>
                    <a:pt x="12" y="45"/>
                  </a:cubicBezTo>
                  <a:cubicBezTo>
                    <a:pt x="9" y="47"/>
                    <a:pt x="5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53"/>
                    <a:pt x="13" y="49"/>
                    <a:pt x="18" y="45"/>
                  </a:cubicBezTo>
                  <a:cubicBezTo>
                    <a:pt x="24" y="37"/>
                    <a:pt x="28" y="27"/>
                    <a:pt x="34" y="19"/>
                  </a:cubicBezTo>
                  <a:cubicBezTo>
                    <a:pt x="36" y="14"/>
                    <a:pt x="40" y="11"/>
                    <a:pt x="44" y="8"/>
                  </a:cubicBezTo>
                  <a:cubicBezTo>
                    <a:pt x="47" y="5"/>
                    <a:pt x="52" y="4"/>
                    <a:pt x="59" y="4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64"/>
            <p:cNvSpPr>
              <a:spLocks/>
            </p:cNvSpPr>
            <p:nvPr/>
          </p:nvSpPr>
          <p:spPr bwMode="auto">
            <a:xfrm>
              <a:off x="950913" y="1544639"/>
              <a:ext cx="53975" cy="49213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19 w 58"/>
                <a:gd name="T7" fmla="*/ 11 h 53"/>
                <a:gd name="T8" fmla="*/ 35 w 58"/>
                <a:gd name="T9" fmla="*/ 36 h 53"/>
                <a:gd name="T10" fmla="*/ 44 w 58"/>
                <a:gd name="T11" fmla="*/ 48 h 53"/>
                <a:gd name="T12" fmla="*/ 58 w 58"/>
                <a:gd name="T13" fmla="*/ 53 h 53"/>
                <a:gd name="T14" fmla="*/ 58 w 58"/>
                <a:gd name="T15" fmla="*/ 53 h 53"/>
                <a:gd name="T16" fmla="*/ 58 w 58"/>
                <a:gd name="T17" fmla="*/ 49 h 53"/>
                <a:gd name="T18" fmla="*/ 44 w 58"/>
                <a:gd name="T19" fmla="*/ 42 h 53"/>
                <a:gd name="T20" fmla="*/ 28 w 58"/>
                <a:gd name="T21" fmla="*/ 16 h 53"/>
                <a:gd name="T22" fmla="*/ 17 w 58"/>
                <a:gd name="T23" fmla="*/ 5 h 53"/>
                <a:gd name="T24" fmla="*/ 0 w 58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4" y="6"/>
                    <a:pt x="19" y="11"/>
                  </a:cubicBezTo>
                  <a:cubicBezTo>
                    <a:pt x="26" y="17"/>
                    <a:pt x="30" y="27"/>
                    <a:pt x="35" y="36"/>
                  </a:cubicBezTo>
                  <a:cubicBezTo>
                    <a:pt x="38" y="41"/>
                    <a:pt x="40" y="45"/>
                    <a:pt x="44" y="48"/>
                  </a:cubicBezTo>
                  <a:cubicBezTo>
                    <a:pt x="48" y="51"/>
                    <a:pt x="52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7" y="46"/>
                    <a:pt x="44" y="42"/>
                  </a:cubicBezTo>
                  <a:cubicBezTo>
                    <a:pt x="38" y="35"/>
                    <a:pt x="34" y="25"/>
                    <a:pt x="28" y="16"/>
                  </a:cubicBezTo>
                  <a:cubicBezTo>
                    <a:pt x="25" y="12"/>
                    <a:pt x="22" y="8"/>
                    <a:pt x="17" y="5"/>
                  </a:cubicBezTo>
                  <a:cubicBezTo>
                    <a:pt x="12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65"/>
            <p:cNvSpPr>
              <a:spLocks/>
            </p:cNvSpPr>
            <p:nvPr/>
          </p:nvSpPr>
          <p:spPr bwMode="auto">
            <a:xfrm>
              <a:off x="1058863" y="1544639"/>
              <a:ext cx="53975" cy="49213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0 w 58"/>
                <a:gd name="T7" fmla="*/ 4 h 53"/>
                <a:gd name="T8" fmla="*/ 19 w 58"/>
                <a:gd name="T9" fmla="*/ 11 h 53"/>
                <a:gd name="T10" fmla="*/ 35 w 58"/>
                <a:gd name="T11" fmla="*/ 36 h 53"/>
                <a:gd name="T12" fmla="*/ 44 w 58"/>
                <a:gd name="T13" fmla="*/ 48 h 53"/>
                <a:gd name="T14" fmla="*/ 58 w 58"/>
                <a:gd name="T15" fmla="*/ 53 h 53"/>
                <a:gd name="T16" fmla="*/ 58 w 58"/>
                <a:gd name="T17" fmla="*/ 53 h 53"/>
                <a:gd name="T18" fmla="*/ 58 w 58"/>
                <a:gd name="T19" fmla="*/ 49 h 53"/>
                <a:gd name="T20" fmla="*/ 44 w 58"/>
                <a:gd name="T21" fmla="*/ 42 h 53"/>
                <a:gd name="T22" fmla="*/ 28 w 58"/>
                <a:gd name="T23" fmla="*/ 16 h 53"/>
                <a:gd name="T24" fmla="*/ 17 w 58"/>
                <a:gd name="T25" fmla="*/ 5 h 53"/>
                <a:gd name="T26" fmla="*/ 0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4" y="6"/>
                    <a:pt x="19" y="11"/>
                  </a:cubicBezTo>
                  <a:cubicBezTo>
                    <a:pt x="26" y="17"/>
                    <a:pt x="30" y="27"/>
                    <a:pt x="35" y="36"/>
                  </a:cubicBezTo>
                  <a:cubicBezTo>
                    <a:pt x="38" y="41"/>
                    <a:pt x="41" y="45"/>
                    <a:pt x="44" y="48"/>
                  </a:cubicBezTo>
                  <a:cubicBezTo>
                    <a:pt x="48" y="51"/>
                    <a:pt x="53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8" y="35"/>
                    <a:pt x="34" y="25"/>
                    <a:pt x="28" y="16"/>
                  </a:cubicBezTo>
                  <a:cubicBezTo>
                    <a:pt x="25" y="12"/>
                    <a:pt x="22" y="8"/>
                    <a:pt x="17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66"/>
            <p:cNvSpPr>
              <a:spLocks/>
            </p:cNvSpPr>
            <p:nvPr/>
          </p:nvSpPr>
          <p:spPr bwMode="auto">
            <a:xfrm>
              <a:off x="1004888" y="1544639"/>
              <a:ext cx="53975" cy="49213"/>
            </a:xfrm>
            <a:custGeom>
              <a:avLst/>
              <a:gdLst>
                <a:gd name="T0" fmla="*/ 58 w 58"/>
                <a:gd name="T1" fmla="*/ 0 h 53"/>
                <a:gd name="T2" fmla="*/ 37 w 58"/>
                <a:gd name="T3" fmla="*/ 8 h 53"/>
                <a:gd name="T4" fmla="*/ 19 w 58"/>
                <a:gd name="T5" fmla="*/ 34 h 53"/>
                <a:gd name="T6" fmla="*/ 11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17 w 58"/>
                <a:gd name="T15" fmla="*/ 44 h 53"/>
                <a:gd name="T16" fmla="*/ 33 w 58"/>
                <a:gd name="T17" fmla="*/ 18 h 53"/>
                <a:gd name="T18" fmla="*/ 43 w 58"/>
                <a:gd name="T19" fmla="*/ 8 h 53"/>
                <a:gd name="T20" fmla="*/ 58 w 58"/>
                <a:gd name="T21" fmla="*/ 4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9" y="0"/>
                    <a:pt x="42" y="3"/>
                    <a:pt x="37" y="8"/>
                  </a:cubicBezTo>
                  <a:cubicBezTo>
                    <a:pt x="29" y="15"/>
                    <a:pt x="24" y="26"/>
                    <a:pt x="19" y="34"/>
                  </a:cubicBezTo>
                  <a:cubicBezTo>
                    <a:pt x="17" y="38"/>
                    <a:pt x="14" y="42"/>
                    <a:pt x="11" y="45"/>
                  </a:cubicBezTo>
                  <a:cubicBezTo>
                    <a:pt x="8" y="47"/>
                    <a:pt x="5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53"/>
                    <a:pt x="13" y="49"/>
                    <a:pt x="17" y="44"/>
                  </a:cubicBezTo>
                  <a:cubicBezTo>
                    <a:pt x="24" y="37"/>
                    <a:pt x="28" y="27"/>
                    <a:pt x="33" y="18"/>
                  </a:cubicBezTo>
                  <a:cubicBezTo>
                    <a:pt x="36" y="14"/>
                    <a:pt x="39" y="10"/>
                    <a:pt x="43" y="8"/>
                  </a:cubicBezTo>
                  <a:cubicBezTo>
                    <a:pt x="47" y="5"/>
                    <a:pt x="52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67"/>
            <p:cNvSpPr>
              <a:spLocks/>
            </p:cNvSpPr>
            <p:nvPr/>
          </p:nvSpPr>
          <p:spPr bwMode="auto">
            <a:xfrm>
              <a:off x="1112838" y="1544639"/>
              <a:ext cx="53975" cy="49213"/>
            </a:xfrm>
            <a:custGeom>
              <a:avLst/>
              <a:gdLst>
                <a:gd name="T0" fmla="*/ 58 w 58"/>
                <a:gd name="T1" fmla="*/ 0 h 53"/>
                <a:gd name="T2" fmla="*/ 37 w 58"/>
                <a:gd name="T3" fmla="*/ 8 h 53"/>
                <a:gd name="T4" fmla="*/ 20 w 58"/>
                <a:gd name="T5" fmla="*/ 34 h 53"/>
                <a:gd name="T6" fmla="*/ 12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0 w 58"/>
                <a:gd name="T15" fmla="*/ 53 h 53"/>
                <a:gd name="T16" fmla="*/ 18 w 58"/>
                <a:gd name="T17" fmla="*/ 44 h 53"/>
                <a:gd name="T18" fmla="*/ 33 w 58"/>
                <a:gd name="T19" fmla="*/ 18 h 53"/>
                <a:gd name="T20" fmla="*/ 43 w 58"/>
                <a:gd name="T21" fmla="*/ 8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9" y="0"/>
                    <a:pt x="42" y="3"/>
                    <a:pt x="37" y="8"/>
                  </a:cubicBezTo>
                  <a:cubicBezTo>
                    <a:pt x="29" y="15"/>
                    <a:pt x="25" y="26"/>
                    <a:pt x="20" y="34"/>
                  </a:cubicBezTo>
                  <a:cubicBezTo>
                    <a:pt x="17" y="38"/>
                    <a:pt x="15" y="42"/>
                    <a:pt x="12" y="45"/>
                  </a:cubicBezTo>
                  <a:cubicBezTo>
                    <a:pt x="8" y="47"/>
                    <a:pt x="5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53"/>
                    <a:pt x="13" y="49"/>
                    <a:pt x="18" y="44"/>
                  </a:cubicBezTo>
                  <a:cubicBezTo>
                    <a:pt x="24" y="37"/>
                    <a:pt x="28" y="27"/>
                    <a:pt x="33" y="18"/>
                  </a:cubicBezTo>
                  <a:cubicBezTo>
                    <a:pt x="36" y="14"/>
                    <a:pt x="39" y="10"/>
                    <a:pt x="43" y="8"/>
                  </a:cubicBezTo>
                  <a:cubicBezTo>
                    <a:pt x="47" y="5"/>
                    <a:pt x="52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68"/>
            <p:cNvSpPr>
              <a:spLocks/>
            </p:cNvSpPr>
            <p:nvPr/>
          </p:nvSpPr>
          <p:spPr bwMode="auto">
            <a:xfrm>
              <a:off x="2020888" y="977901"/>
              <a:ext cx="49213" cy="55563"/>
            </a:xfrm>
            <a:custGeom>
              <a:avLst/>
              <a:gdLst>
                <a:gd name="T0" fmla="*/ 53 w 53"/>
                <a:gd name="T1" fmla="*/ 0 h 59"/>
                <a:gd name="T2" fmla="*/ 49 w 53"/>
                <a:gd name="T3" fmla="*/ 0 h 59"/>
                <a:gd name="T4" fmla="*/ 42 w 53"/>
                <a:gd name="T5" fmla="*/ 15 h 59"/>
                <a:gd name="T6" fmla="*/ 16 w 53"/>
                <a:gd name="T7" fmla="*/ 30 h 59"/>
                <a:gd name="T8" fmla="*/ 5 w 53"/>
                <a:gd name="T9" fmla="*/ 41 h 59"/>
                <a:gd name="T10" fmla="*/ 0 w 53"/>
                <a:gd name="T11" fmla="*/ 59 h 59"/>
                <a:gd name="T12" fmla="*/ 4 w 53"/>
                <a:gd name="T13" fmla="*/ 59 h 59"/>
                <a:gd name="T14" fmla="*/ 11 w 53"/>
                <a:gd name="T15" fmla="*/ 40 h 59"/>
                <a:gd name="T16" fmla="*/ 36 w 53"/>
                <a:gd name="T17" fmla="*/ 23 h 59"/>
                <a:gd name="T18" fmla="*/ 48 w 53"/>
                <a:gd name="T19" fmla="*/ 14 h 59"/>
                <a:gd name="T20" fmla="*/ 53 w 53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59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7"/>
                    <a:pt x="46" y="11"/>
                    <a:pt x="42" y="15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8" y="37"/>
                    <a:pt x="5" y="41"/>
                  </a:cubicBezTo>
                  <a:cubicBezTo>
                    <a:pt x="2" y="46"/>
                    <a:pt x="0" y="52"/>
                    <a:pt x="0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0"/>
                    <a:pt x="7" y="45"/>
                    <a:pt x="11" y="40"/>
                  </a:cubicBezTo>
                  <a:cubicBezTo>
                    <a:pt x="17" y="33"/>
                    <a:pt x="28" y="29"/>
                    <a:pt x="36" y="23"/>
                  </a:cubicBezTo>
                  <a:cubicBezTo>
                    <a:pt x="41" y="21"/>
                    <a:pt x="45" y="18"/>
                    <a:pt x="48" y="14"/>
                  </a:cubicBezTo>
                  <a:cubicBezTo>
                    <a:pt x="51" y="11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69"/>
            <p:cNvSpPr>
              <a:spLocks/>
            </p:cNvSpPr>
            <p:nvPr/>
          </p:nvSpPr>
          <p:spPr bwMode="auto">
            <a:xfrm>
              <a:off x="2020888" y="869951"/>
              <a:ext cx="49213" cy="53975"/>
            </a:xfrm>
            <a:custGeom>
              <a:avLst/>
              <a:gdLst>
                <a:gd name="T0" fmla="*/ 53 w 53"/>
                <a:gd name="T1" fmla="*/ 0 h 58"/>
                <a:gd name="T2" fmla="*/ 49 w 53"/>
                <a:gd name="T3" fmla="*/ 0 h 58"/>
                <a:gd name="T4" fmla="*/ 42 w 53"/>
                <a:gd name="T5" fmla="*/ 14 h 58"/>
                <a:gd name="T6" fmla="*/ 16 w 53"/>
                <a:gd name="T7" fmla="*/ 30 h 58"/>
                <a:gd name="T8" fmla="*/ 5 w 53"/>
                <a:gd name="T9" fmla="*/ 41 h 58"/>
                <a:gd name="T10" fmla="*/ 0 w 53"/>
                <a:gd name="T11" fmla="*/ 58 h 58"/>
                <a:gd name="T12" fmla="*/ 0 w 53"/>
                <a:gd name="T13" fmla="*/ 58 h 58"/>
                <a:gd name="T14" fmla="*/ 0 w 53"/>
                <a:gd name="T15" fmla="*/ 58 h 58"/>
                <a:gd name="T16" fmla="*/ 4 w 53"/>
                <a:gd name="T17" fmla="*/ 58 h 58"/>
                <a:gd name="T18" fmla="*/ 4 w 53"/>
                <a:gd name="T19" fmla="*/ 58 h 58"/>
                <a:gd name="T20" fmla="*/ 11 w 53"/>
                <a:gd name="T21" fmla="*/ 40 h 58"/>
                <a:gd name="T22" fmla="*/ 36 w 53"/>
                <a:gd name="T23" fmla="*/ 23 h 58"/>
                <a:gd name="T24" fmla="*/ 48 w 53"/>
                <a:gd name="T25" fmla="*/ 14 h 58"/>
                <a:gd name="T26" fmla="*/ 53 w 53"/>
                <a:gd name="T2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" h="58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6"/>
                    <a:pt x="46" y="11"/>
                    <a:pt x="42" y="14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8" y="37"/>
                    <a:pt x="5" y="41"/>
                  </a:cubicBezTo>
                  <a:cubicBezTo>
                    <a:pt x="2" y="46"/>
                    <a:pt x="0" y="51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0"/>
                    <a:pt x="7" y="44"/>
                    <a:pt x="11" y="40"/>
                  </a:cubicBezTo>
                  <a:cubicBezTo>
                    <a:pt x="17" y="33"/>
                    <a:pt x="28" y="28"/>
                    <a:pt x="36" y="23"/>
                  </a:cubicBezTo>
                  <a:cubicBezTo>
                    <a:pt x="41" y="21"/>
                    <a:pt x="45" y="18"/>
                    <a:pt x="48" y="14"/>
                  </a:cubicBezTo>
                  <a:cubicBezTo>
                    <a:pt x="51" y="10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70"/>
            <p:cNvSpPr>
              <a:spLocks noEditPoints="1"/>
            </p:cNvSpPr>
            <p:nvPr/>
          </p:nvSpPr>
          <p:spPr bwMode="auto">
            <a:xfrm>
              <a:off x="2020888" y="923926"/>
              <a:ext cx="49213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0 w 53"/>
                <a:gd name="T13" fmla="*/ 0 h 58"/>
                <a:gd name="T14" fmla="*/ 8 w 53"/>
                <a:gd name="T15" fmla="*/ 22 h 58"/>
                <a:gd name="T16" fmla="*/ 34 w 53"/>
                <a:gd name="T17" fmla="*/ 39 h 58"/>
                <a:gd name="T18" fmla="*/ 45 w 53"/>
                <a:gd name="T19" fmla="*/ 47 h 58"/>
                <a:gd name="T20" fmla="*/ 49 w 53"/>
                <a:gd name="T21" fmla="*/ 58 h 58"/>
                <a:gd name="T22" fmla="*/ 53 w 53"/>
                <a:gd name="T23" fmla="*/ 58 h 58"/>
                <a:gd name="T24" fmla="*/ 45 w 53"/>
                <a:gd name="T25" fmla="*/ 41 h 58"/>
                <a:gd name="T26" fmla="*/ 18 w 53"/>
                <a:gd name="T27" fmla="*/ 25 h 58"/>
                <a:gd name="T28" fmla="*/ 8 w 53"/>
                <a:gd name="T29" fmla="*/ 15 h 58"/>
                <a:gd name="T30" fmla="*/ 4 w 53"/>
                <a:gd name="T31" fmla="*/ 0 h 58"/>
                <a:gd name="T32" fmla="*/ 4 w 53"/>
                <a:gd name="T3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3" y="17"/>
                    <a:pt x="8" y="22"/>
                  </a:cubicBezTo>
                  <a:cubicBezTo>
                    <a:pt x="15" y="30"/>
                    <a:pt x="26" y="34"/>
                    <a:pt x="34" y="39"/>
                  </a:cubicBezTo>
                  <a:cubicBezTo>
                    <a:pt x="39" y="41"/>
                    <a:pt x="42" y="44"/>
                    <a:pt x="45" y="47"/>
                  </a:cubicBezTo>
                  <a:cubicBezTo>
                    <a:pt x="47" y="50"/>
                    <a:pt x="49" y="54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49" y="45"/>
                    <a:pt x="45" y="41"/>
                  </a:cubicBezTo>
                  <a:cubicBezTo>
                    <a:pt x="37" y="35"/>
                    <a:pt x="27" y="31"/>
                    <a:pt x="18" y="25"/>
                  </a:cubicBezTo>
                  <a:cubicBezTo>
                    <a:pt x="14" y="22"/>
                    <a:pt x="11" y="19"/>
                    <a:pt x="8" y="15"/>
                  </a:cubicBezTo>
                  <a:cubicBezTo>
                    <a:pt x="5" y="11"/>
                    <a:pt x="4" y="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71"/>
            <p:cNvSpPr>
              <a:spLocks noEditPoints="1"/>
            </p:cNvSpPr>
            <p:nvPr/>
          </p:nvSpPr>
          <p:spPr bwMode="auto">
            <a:xfrm>
              <a:off x="2020888" y="815976"/>
              <a:ext cx="49213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1 h 58"/>
                <a:gd name="T14" fmla="*/ 34 w 53"/>
                <a:gd name="T15" fmla="*/ 39 h 58"/>
                <a:gd name="T16" fmla="*/ 45 w 53"/>
                <a:gd name="T17" fmla="*/ 47 h 58"/>
                <a:gd name="T18" fmla="*/ 49 w 53"/>
                <a:gd name="T19" fmla="*/ 58 h 58"/>
                <a:gd name="T20" fmla="*/ 53 w 53"/>
                <a:gd name="T21" fmla="*/ 58 h 58"/>
                <a:gd name="T22" fmla="*/ 45 w 53"/>
                <a:gd name="T23" fmla="*/ 41 h 58"/>
                <a:gd name="T24" fmla="*/ 18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3" y="16"/>
                    <a:pt x="8" y="21"/>
                  </a:cubicBezTo>
                  <a:cubicBezTo>
                    <a:pt x="15" y="29"/>
                    <a:pt x="26" y="34"/>
                    <a:pt x="34" y="39"/>
                  </a:cubicBezTo>
                  <a:cubicBezTo>
                    <a:pt x="39" y="41"/>
                    <a:pt x="42" y="44"/>
                    <a:pt x="45" y="47"/>
                  </a:cubicBezTo>
                  <a:cubicBezTo>
                    <a:pt x="47" y="50"/>
                    <a:pt x="49" y="53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49" y="45"/>
                    <a:pt x="45" y="41"/>
                  </a:cubicBezTo>
                  <a:cubicBezTo>
                    <a:pt x="37" y="35"/>
                    <a:pt x="27" y="31"/>
                    <a:pt x="18" y="25"/>
                  </a:cubicBezTo>
                  <a:cubicBezTo>
                    <a:pt x="14" y="22"/>
                    <a:pt x="11" y="19"/>
                    <a:pt x="8" y="15"/>
                  </a:cubicBezTo>
                  <a:cubicBezTo>
                    <a:pt x="5" y="11"/>
                    <a:pt x="4" y="6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72"/>
            <p:cNvSpPr>
              <a:spLocks/>
            </p:cNvSpPr>
            <p:nvPr/>
          </p:nvSpPr>
          <p:spPr bwMode="auto">
            <a:xfrm>
              <a:off x="1687513" y="1547814"/>
              <a:ext cx="49213" cy="53975"/>
            </a:xfrm>
            <a:custGeom>
              <a:avLst/>
              <a:gdLst>
                <a:gd name="T0" fmla="*/ 53 w 53"/>
                <a:gd name="T1" fmla="*/ 0 h 58"/>
                <a:gd name="T2" fmla="*/ 49 w 53"/>
                <a:gd name="T3" fmla="*/ 0 h 58"/>
                <a:gd name="T4" fmla="*/ 42 w 53"/>
                <a:gd name="T5" fmla="*/ 14 h 58"/>
                <a:gd name="T6" fmla="*/ 17 w 53"/>
                <a:gd name="T7" fmla="*/ 30 h 58"/>
                <a:gd name="T8" fmla="*/ 5 w 53"/>
                <a:gd name="T9" fmla="*/ 41 h 58"/>
                <a:gd name="T10" fmla="*/ 0 w 53"/>
                <a:gd name="T11" fmla="*/ 58 h 58"/>
                <a:gd name="T12" fmla="*/ 4 w 53"/>
                <a:gd name="T13" fmla="*/ 58 h 58"/>
                <a:gd name="T14" fmla="*/ 11 w 53"/>
                <a:gd name="T15" fmla="*/ 39 h 58"/>
                <a:gd name="T16" fmla="*/ 37 w 53"/>
                <a:gd name="T17" fmla="*/ 23 h 58"/>
                <a:gd name="T18" fmla="*/ 48 w 53"/>
                <a:gd name="T19" fmla="*/ 14 h 58"/>
                <a:gd name="T20" fmla="*/ 53 w 53"/>
                <a:gd name="T2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58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6"/>
                    <a:pt x="47" y="10"/>
                    <a:pt x="42" y="14"/>
                  </a:cubicBezTo>
                  <a:cubicBezTo>
                    <a:pt x="36" y="20"/>
                    <a:pt x="26" y="24"/>
                    <a:pt x="17" y="30"/>
                  </a:cubicBezTo>
                  <a:cubicBezTo>
                    <a:pt x="12" y="33"/>
                    <a:pt x="8" y="36"/>
                    <a:pt x="5" y="41"/>
                  </a:cubicBezTo>
                  <a:cubicBezTo>
                    <a:pt x="2" y="45"/>
                    <a:pt x="0" y="51"/>
                    <a:pt x="0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0"/>
                    <a:pt x="7" y="44"/>
                    <a:pt x="11" y="39"/>
                  </a:cubicBezTo>
                  <a:cubicBezTo>
                    <a:pt x="18" y="32"/>
                    <a:pt x="28" y="28"/>
                    <a:pt x="37" y="23"/>
                  </a:cubicBezTo>
                  <a:cubicBezTo>
                    <a:pt x="41" y="20"/>
                    <a:pt x="45" y="17"/>
                    <a:pt x="48" y="14"/>
                  </a:cubicBezTo>
                  <a:cubicBezTo>
                    <a:pt x="51" y="10"/>
                    <a:pt x="53" y="5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73"/>
            <p:cNvSpPr>
              <a:spLocks/>
            </p:cNvSpPr>
            <p:nvPr/>
          </p:nvSpPr>
          <p:spPr bwMode="auto">
            <a:xfrm>
              <a:off x="1687513" y="1438276"/>
              <a:ext cx="49213" cy="53975"/>
            </a:xfrm>
            <a:custGeom>
              <a:avLst/>
              <a:gdLst>
                <a:gd name="T0" fmla="*/ 53 w 53"/>
                <a:gd name="T1" fmla="*/ 0 h 59"/>
                <a:gd name="T2" fmla="*/ 49 w 53"/>
                <a:gd name="T3" fmla="*/ 0 h 59"/>
                <a:gd name="T4" fmla="*/ 42 w 53"/>
                <a:gd name="T5" fmla="*/ 15 h 59"/>
                <a:gd name="T6" fmla="*/ 17 w 53"/>
                <a:gd name="T7" fmla="*/ 30 h 59"/>
                <a:gd name="T8" fmla="*/ 5 w 53"/>
                <a:gd name="T9" fmla="*/ 41 h 59"/>
                <a:gd name="T10" fmla="*/ 0 w 53"/>
                <a:gd name="T11" fmla="*/ 59 h 59"/>
                <a:gd name="T12" fmla="*/ 4 w 53"/>
                <a:gd name="T13" fmla="*/ 59 h 59"/>
                <a:gd name="T14" fmla="*/ 4 w 53"/>
                <a:gd name="T15" fmla="*/ 59 h 59"/>
                <a:gd name="T16" fmla="*/ 11 w 53"/>
                <a:gd name="T17" fmla="*/ 40 h 59"/>
                <a:gd name="T18" fmla="*/ 37 w 53"/>
                <a:gd name="T19" fmla="*/ 23 h 59"/>
                <a:gd name="T20" fmla="*/ 48 w 53"/>
                <a:gd name="T21" fmla="*/ 14 h 59"/>
                <a:gd name="T22" fmla="*/ 53 w 53"/>
                <a:gd name="T2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59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7"/>
                    <a:pt x="47" y="11"/>
                    <a:pt x="42" y="15"/>
                  </a:cubicBezTo>
                  <a:cubicBezTo>
                    <a:pt x="36" y="20"/>
                    <a:pt x="26" y="24"/>
                    <a:pt x="17" y="30"/>
                  </a:cubicBezTo>
                  <a:cubicBezTo>
                    <a:pt x="12" y="33"/>
                    <a:pt x="8" y="37"/>
                    <a:pt x="5" y="41"/>
                  </a:cubicBezTo>
                  <a:cubicBezTo>
                    <a:pt x="2" y="46"/>
                    <a:pt x="0" y="52"/>
                    <a:pt x="0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0"/>
                    <a:pt x="7" y="45"/>
                    <a:pt x="11" y="40"/>
                  </a:cubicBezTo>
                  <a:cubicBezTo>
                    <a:pt x="18" y="33"/>
                    <a:pt x="28" y="29"/>
                    <a:pt x="37" y="23"/>
                  </a:cubicBezTo>
                  <a:cubicBezTo>
                    <a:pt x="41" y="21"/>
                    <a:pt x="45" y="18"/>
                    <a:pt x="48" y="14"/>
                  </a:cubicBezTo>
                  <a:cubicBezTo>
                    <a:pt x="51" y="11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74"/>
            <p:cNvSpPr>
              <a:spLocks noEditPoints="1"/>
            </p:cNvSpPr>
            <p:nvPr/>
          </p:nvSpPr>
          <p:spPr bwMode="auto">
            <a:xfrm>
              <a:off x="1687513" y="1492251"/>
              <a:ext cx="49213" cy="55563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1 h 58"/>
                <a:gd name="T14" fmla="*/ 35 w 53"/>
                <a:gd name="T15" fmla="*/ 38 h 58"/>
                <a:gd name="T16" fmla="*/ 45 w 53"/>
                <a:gd name="T17" fmla="*/ 46 h 58"/>
                <a:gd name="T18" fmla="*/ 49 w 53"/>
                <a:gd name="T19" fmla="*/ 58 h 58"/>
                <a:gd name="T20" fmla="*/ 53 w 53"/>
                <a:gd name="T21" fmla="*/ 58 h 58"/>
                <a:gd name="T22" fmla="*/ 45 w 53"/>
                <a:gd name="T23" fmla="*/ 40 h 58"/>
                <a:gd name="T24" fmla="*/ 19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  <a:gd name="T30" fmla="*/ 4 w 53"/>
                <a:gd name="T3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4" y="16"/>
                    <a:pt x="8" y="21"/>
                  </a:cubicBezTo>
                  <a:cubicBezTo>
                    <a:pt x="16" y="29"/>
                    <a:pt x="26" y="33"/>
                    <a:pt x="35" y="38"/>
                  </a:cubicBezTo>
                  <a:cubicBezTo>
                    <a:pt x="39" y="41"/>
                    <a:pt x="43" y="43"/>
                    <a:pt x="45" y="46"/>
                  </a:cubicBezTo>
                  <a:cubicBezTo>
                    <a:pt x="48" y="50"/>
                    <a:pt x="49" y="53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0"/>
                    <a:pt x="50" y="45"/>
                    <a:pt x="45" y="40"/>
                  </a:cubicBezTo>
                  <a:cubicBezTo>
                    <a:pt x="38" y="34"/>
                    <a:pt x="27" y="30"/>
                    <a:pt x="19" y="25"/>
                  </a:cubicBezTo>
                  <a:cubicBezTo>
                    <a:pt x="15" y="22"/>
                    <a:pt x="11" y="19"/>
                    <a:pt x="8" y="15"/>
                  </a:cubicBezTo>
                  <a:cubicBezTo>
                    <a:pt x="6" y="11"/>
                    <a:pt x="4" y="6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75"/>
            <p:cNvSpPr>
              <a:spLocks noEditPoints="1"/>
            </p:cNvSpPr>
            <p:nvPr/>
          </p:nvSpPr>
          <p:spPr bwMode="auto">
            <a:xfrm>
              <a:off x="1687513" y="1384301"/>
              <a:ext cx="49213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2 h 58"/>
                <a:gd name="T14" fmla="*/ 35 w 53"/>
                <a:gd name="T15" fmla="*/ 39 h 58"/>
                <a:gd name="T16" fmla="*/ 45 w 53"/>
                <a:gd name="T17" fmla="*/ 47 h 58"/>
                <a:gd name="T18" fmla="*/ 49 w 53"/>
                <a:gd name="T19" fmla="*/ 58 h 58"/>
                <a:gd name="T20" fmla="*/ 53 w 53"/>
                <a:gd name="T21" fmla="*/ 58 h 58"/>
                <a:gd name="T22" fmla="*/ 45 w 53"/>
                <a:gd name="T23" fmla="*/ 41 h 58"/>
                <a:gd name="T24" fmla="*/ 19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4" y="17"/>
                    <a:pt x="8" y="22"/>
                  </a:cubicBezTo>
                  <a:cubicBezTo>
                    <a:pt x="16" y="30"/>
                    <a:pt x="26" y="34"/>
                    <a:pt x="35" y="39"/>
                  </a:cubicBezTo>
                  <a:cubicBezTo>
                    <a:pt x="39" y="41"/>
                    <a:pt x="43" y="44"/>
                    <a:pt x="45" y="47"/>
                  </a:cubicBezTo>
                  <a:cubicBezTo>
                    <a:pt x="48" y="50"/>
                    <a:pt x="49" y="54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50" y="45"/>
                    <a:pt x="45" y="41"/>
                  </a:cubicBezTo>
                  <a:cubicBezTo>
                    <a:pt x="38" y="35"/>
                    <a:pt x="27" y="31"/>
                    <a:pt x="19" y="25"/>
                  </a:cubicBezTo>
                  <a:cubicBezTo>
                    <a:pt x="15" y="22"/>
                    <a:pt x="11" y="19"/>
                    <a:pt x="8" y="15"/>
                  </a:cubicBezTo>
                  <a:cubicBezTo>
                    <a:pt x="6" y="11"/>
                    <a:pt x="4" y="7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76"/>
            <p:cNvSpPr>
              <a:spLocks/>
            </p:cNvSpPr>
            <p:nvPr/>
          </p:nvSpPr>
          <p:spPr bwMode="auto">
            <a:xfrm>
              <a:off x="2590801" y="2454276"/>
              <a:ext cx="50800" cy="55563"/>
            </a:xfrm>
            <a:custGeom>
              <a:avLst/>
              <a:gdLst>
                <a:gd name="T0" fmla="*/ 53 w 53"/>
                <a:gd name="T1" fmla="*/ 0 h 59"/>
                <a:gd name="T2" fmla="*/ 49 w 53"/>
                <a:gd name="T3" fmla="*/ 0 h 59"/>
                <a:gd name="T4" fmla="*/ 42 w 53"/>
                <a:gd name="T5" fmla="*/ 15 h 59"/>
                <a:gd name="T6" fmla="*/ 16 w 53"/>
                <a:gd name="T7" fmla="*/ 30 h 59"/>
                <a:gd name="T8" fmla="*/ 5 w 53"/>
                <a:gd name="T9" fmla="*/ 41 h 59"/>
                <a:gd name="T10" fmla="*/ 0 w 53"/>
                <a:gd name="T11" fmla="*/ 59 h 59"/>
                <a:gd name="T12" fmla="*/ 4 w 53"/>
                <a:gd name="T13" fmla="*/ 59 h 59"/>
                <a:gd name="T14" fmla="*/ 11 w 53"/>
                <a:gd name="T15" fmla="*/ 40 h 59"/>
                <a:gd name="T16" fmla="*/ 36 w 53"/>
                <a:gd name="T17" fmla="*/ 23 h 59"/>
                <a:gd name="T18" fmla="*/ 48 w 53"/>
                <a:gd name="T19" fmla="*/ 14 h 59"/>
                <a:gd name="T20" fmla="*/ 53 w 53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59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7"/>
                    <a:pt x="46" y="11"/>
                    <a:pt x="42" y="15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8" y="37"/>
                    <a:pt x="5" y="41"/>
                  </a:cubicBezTo>
                  <a:cubicBezTo>
                    <a:pt x="2" y="46"/>
                    <a:pt x="0" y="52"/>
                    <a:pt x="0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0"/>
                    <a:pt x="7" y="45"/>
                    <a:pt x="11" y="40"/>
                  </a:cubicBezTo>
                  <a:cubicBezTo>
                    <a:pt x="17" y="33"/>
                    <a:pt x="28" y="29"/>
                    <a:pt x="36" y="23"/>
                  </a:cubicBezTo>
                  <a:cubicBezTo>
                    <a:pt x="41" y="21"/>
                    <a:pt x="45" y="18"/>
                    <a:pt x="48" y="14"/>
                  </a:cubicBezTo>
                  <a:cubicBezTo>
                    <a:pt x="51" y="11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77"/>
            <p:cNvSpPr>
              <a:spLocks/>
            </p:cNvSpPr>
            <p:nvPr/>
          </p:nvSpPr>
          <p:spPr bwMode="auto">
            <a:xfrm>
              <a:off x="2590801" y="2346326"/>
              <a:ext cx="50800" cy="53975"/>
            </a:xfrm>
            <a:custGeom>
              <a:avLst/>
              <a:gdLst>
                <a:gd name="T0" fmla="*/ 53 w 53"/>
                <a:gd name="T1" fmla="*/ 0 h 58"/>
                <a:gd name="T2" fmla="*/ 49 w 53"/>
                <a:gd name="T3" fmla="*/ 0 h 58"/>
                <a:gd name="T4" fmla="*/ 42 w 53"/>
                <a:gd name="T5" fmla="*/ 14 h 58"/>
                <a:gd name="T6" fmla="*/ 16 w 53"/>
                <a:gd name="T7" fmla="*/ 30 h 58"/>
                <a:gd name="T8" fmla="*/ 5 w 53"/>
                <a:gd name="T9" fmla="*/ 41 h 58"/>
                <a:gd name="T10" fmla="*/ 0 w 53"/>
                <a:gd name="T11" fmla="*/ 58 h 58"/>
                <a:gd name="T12" fmla="*/ 0 w 53"/>
                <a:gd name="T13" fmla="*/ 58 h 58"/>
                <a:gd name="T14" fmla="*/ 0 w 53"/>
                <a:gd name="T15" fmla="*/ 58 h 58"/>
                <a:gd name="T16" fmla="*/ 4 w 53"/>
                <a:gd name="T17" fmla="*/ 58 h 58"/>
                <a:gd name="T18" fmla="*/ 4 w 53"/>
                <a:gd name="T19" fmla="*/ 58 h 58"/>
                <a:gd name="T20" fmla="*/ 11 w 53"/>
                <a:gd name="T21" fmla="*/ 40 h 58"/>
                <a:gd name="T22" fmla="*/ 36 w 53"/>
                <a:gd name="T23" fmla="*/ 23 h 58"/>
                <a:gd name="T24" fmla="*/ 48 w 53"/>
                <a:gd name="T25" fmla="*/ 14 h 58"/>
                <a:gd name="T26" fmla="*/ 53 w 53"/>
                <a:gd name="T2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" h="58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6"/>
                    <a:pt x="46" y="11"/>
                    <a:pt x="42" y="14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8" y="37"/>
                    <a:pt x="5" y="41"/>
                  </a:cubicBezTo>
                  <a:cubicBezTo>
                    <a:pt x="2" y="46"/>
                    <a:pt x="0" y="51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0"/>
                    <a:pt x="7" y="44"/>
                    <a:pt x="11" y="40"/>
                  </a:cubicBezTo>
                  <a:cubicBezTo>
                    <a:pt x="17" y="33"/>
                    <a:pt x="28" y="28"/>
                    <a:pt x="36" y="23"/>
                  </a:cubicBezTo>
                  <a:cubicBezTo>
                    <a:pt x="41" y="21"/>
                    <a:pt x="45" y="18"/>
                    <a:pt x="48" y="14"/>
                  </a:cubicBezTo>
                  <a:cubicBezTo>
                    <a:pt x="51" y="10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78"/>
            <p:cNvSpPr>
              <a:spLocks noEditPoints="1"/>
            </p:cNvSpPr>
            <p:nvPr/>
          </p:nvSpPr>
          <p:spPr bwMode="auto">
            <a:xfrm>
              <a:off x="2590801" y="2400301"/>
              <a:ext cx="50800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0 w 53"/>
                <a:gd name="T13" fmla="*/ 0 h 58"/>
                <a:gd name="T14" fmla="*/ 8 w 53"/>
                <a:gd name="T15" fmla="*/ 22 h 58"/>
                <a:gd name="T16" fmla="*/ 34 w 53"/>
                <a:gd name="T17" fmla="*/ 39 h 58"/>
                <a:gd name="T18" fmla="*/ 45 w 53"/>
                <a:gd name="T19" fmla="*/ 47 h 58"/>
                <a:gd name="T20" fmla="*/ 49 w 53"/>
                <a:gd name="T21" fmla="*/ 58 h 58"/>
                <a:gd name="T22" fmla="*/ 53 w 53"/>
                <a:gd name="T23" fmla="*/ 58 h 58"/>
                <a:gd name="T24" fmla="*/ 44 w 53"/>
                <a:gd name="T25" fmla="*/ 41 h 58"/>
                <a:gd name="T26" fmla="*/ 18 w 53"/>
                <a:gd name="T27" fmla="*/ 25 h 58"/>
                <a:gd name="T28" fmla="*/ 8 w 53"/>
                <a:gd name="T29" fmla="*/ 15 h 58"/>
                <a:gd name="T30" fmla="*/ 4 w 53"/>
                <a:gd name="T31" fmla="*/ 0 h 58"/>
                <a:gd name="T32" fmla="*/ 4 w 53"/>
                <a:gd name="T3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3" y="17"/>
                    <a:pt x="8" y="22"/>
                  </a:cubicBezTo>
                  <a:cubicBezTo>
                    <a:pt x="15" y="30"/>
                    <a:pt x="26" y="34"/>
                    <a:pt x="34" y="39"/>
                  </a:cubicBezTo>
                  <a:cubicBezTo>
                    <a:pt x="39" y="41"/>
                    <a:pt x="42" y="44"/>
                    <a:pt x="45" y="47"/>
                  </a:cubicBezTo>
                  <a:cubicBezTo>
                    <a:pt x="47" y="50"/>
                    <a:pt x="49" y="54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49" y="45"/>
                    <a:pt x="44" y="41"/>
                  </a:cubicBezTo>
                  <a:cubicBezTo>
                    <a:pt x="37" y="35"/>
                    <a:pt x="27" y="31"/>
                    <a:pt x="18" y="25"/>
                  </a:cubicBezTo>
                  <a:cubicBezTo>
                    <a:pt x="14" y="22"/>
                    <a:pt x="11" y="19"/>
                    <a:pt x="8" y="15"/>
                  </a:cubicBezTo>
                  <a:cubicBezTo>
                    <a:pt x="5" y="11"/>
                    <a:pt x="4" y="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79"/>
            <p:cNvSpPr>
              <a:spLocks noEditPoints="1"/>
            </p:cNvSpPr>
            <p:nvPr/>
          </p:nvSpPr>
          <p:spPr bwMode="auto">
            <a:xfrm>
              <a:off x="2590801" y="2292351"/>
              <a:ext cx="50800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1 h 58"/>
                <a:gd name="T14" fmla="*/ 34 w 53"/>
                <a:gd name="T15" fmla="*/ 39 h 58"/>
                <a:gd name="T16" fmla="*/ 45 w 53"/>
                <a:gd name="T17" fmla="*/ 47 h 58"/>
                <a:gd name="T18" fmla="*/ 49 w 53"/>
                <a:gd name="T19" fmla="*/ 58 h 58"/>
                <a:gd name="T20" fmla="*/ 53 w 53"/>
                <a:gd name="T21" fmla="*/ 58 h 58"/>
                <a:gd name="T22" fmla="*/ 44 w 53"/>
                <a:gd name="T23" fmla="*/ 41 h 58"/>
                <a:gd name="T24" fmla="*/ 18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3" y="16"/>
                    <a:pt x="8" y="21"/>
                  </a:cubicBezTo>
                  <a:cubicBezTo>
                    <a:pt x="15" y="29"/>
                    <a:pt x="26" y="34"/>
                    <a:pt x="34" y="39"/>
                  </a:cubicBezTo>
                  <a:cubicBezTo>
                    <a:pt x="39" y="41"/>
                    <a:pt x="42" y="44"/>
                    <a:pt x="45" y="47"/>
                  </a:cubicBezTo>
                  <a:cubicBezTo>
                    <a:pt x="47" y="50"/>
                    <a:pt x="49" y="53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49" y="45"/>
                    <a:pt x="44" y="41"/>
                  </a:cubicBezTo>
                  <a:cubicBezTo>
                    <a:pt x="37" y="35"/>
                    <a:pt x="27" y="31"/>
                    <a:pt x="18" y="25"/>
                  </a:cubicBezTo>
                  <a:cubicBezTo>
                    <a:pt x="14" y="22"/>
                    <a:pt x="11" y="19"/>
                    <a:pt x="8" y="15"/>
                  </a:cubicBezTo>
                  <a:cubicBezTo>
                    <a:pt x="5" y="11"/>
                    <a:pt x="4" y="6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80"/>
            <p:cNvSpPr>
              <a:spLocks/>
            </p:cNvSpPr>
            <p:nvPr/>
          </p:nvSpPr>
          <p:spPr bwMode="auto">
            <a:xfrm>
              <a:off x="1470026" y="2540001"/>
              <a:ext cx="49213" cy="55563"/>
            </a:xfrm>
            <a:custGeom>
              <a:avLst/>
              <a:gdLst>
                <a:gd name="T0" fmla="*/ 53 w 53"/>
                <a:gd name="T1" fmla="*/ 0 h 58"/>
                <a:gd name="T2" fmla="*/ 49 w 53"/>
                <a:gd name="T3" fmla="*/ 0 h 58"/>
                <a:gd name="T4" fmla="*/ 42 w 53"/>
                <a:gd name="T5" fmla="*/ 14 h 58"/>
                <a:gd name="T6" fmla="*/ 16 w 53"/>
                <a:gd name="T7" fmla="*/ 30 h 58"/>
                <a:gd name="T8" fmla="*/ 4 w 53"/>
                <a:gd name="T9" fmla="*/ 41 h 58"/>
                <a:gd name="T10" fmla="*/ 0 w 53"/>
                <a:gd name="T11" fmla="*/ 58 h 58"/>
                <a:gd name="T12" fmla="*/ 4 w 53"/>
                <a:gd name="T13" fmla="*/ 58 h 58"/>
                <a:gd name="T14" fmla="*/ 11 w 53"/>
                <a:gd name="T15" fmla="*/ 40 h 58"/>
                <a:gd name="T16" fmla="*/ 36 w 53"/>
                <a:gd name="T17" fmla="*/ 23 h 58"/>
                <a:gd name="T18" fmla="*/ 48 w 53"/>
                <a:gd name="T19" fmla="*/ 14 h 58"/>
                <a:gd name="T20" fmla="*/ 53 w 53"/>
                <a:gd name="T2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58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6"/>
                    <a:pt x="46" y="11"/>
                    <a:pt x="42" y="14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7" y="36"/>
                    <a:pt x="4" y="41"/>
                  </a:cubicBezTo>
                  <a:cubicBezTo>
                    <a:pt x="1" y="46"/>
                    <a:pt x="0" y="51"/>
                    <a:pt x="0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0"/>
                    <a:pt x="6" y="44"/>
                    <a:pt x="11" y="40"/>
                  </a:cubicBezTo>
                  <a:cubicBezTo>
                    <a:pt x="17" y="33"/>
                    <a:pt x="27" y="28"/>
                    <a:pt x="36" y="23"/>
                  </a:cubicBezTo>
                  <a:cubicBezTo>
                    <a:pt x="41" y="20"/>
                    <a:pt x="45" y="18"/>
                    <a:pt x="48" y="14"/>
                  </a:cubicBezTo>
                  <a:cubicBezTo>
                    <a:pt x="51" y="10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81"/>
            <p:cNvSpPr>
              <a:spLocks/>
            </p:cNvSpPr>
            <p:nvPr/>
          </p:nvSpPr>
          <p:spPr bwMode="auto">
            <a:xfrm>
              <a:off x="1470026" y="2432051"/>
              <a:ext cx="49213" cy="53975"/>
            </a:xfrm>
            <a:custGeom>
              <a:avLst/>
              <a:gdLst>
                <a:gd name="T0" fmla="*/ 53 w 53"/>
                <a:gd name="T1" fmla="*/ 0 h 58"/>
                <a:gd name="T2" fmla="*/ 49 w 53"/>
                <a:gd name="T3" fmla="*/ 0 h 58"/>
                <a:gd name="T4" fmla="*/ 42 w 53"/>
                <a:gd name="T5" fmla="*/ 14 h 58"/>
                <a:gd name="T6" fmla="*/ 16 w 53"/>
                <a:gd name="T7" fmla="*/ 30 h 58"/>
                <a:gd name="T8" fmla="*/ 4 w 53"/>
                <a:gd name="T9" fmla="*/ 41 h 58"/>
                <a:gd name="T10" fmla="*/ 0 w 53"/>
                <a:gd name="T11" fmla="*/ 58 h 58"/>
                <a:gd name="T12" fmla="*/ 4 w 53"/>
                <a:gd name="T13" fmla="*/ 58 h 58"/>
                <a:gd name="T14" fmla="*/ 4 w 53"/>
                <a:gd name="T15" fmla="*/ 58 h 58"/>
                <a:gd name="T16" fmla="*/ 11 w 53"/>
                <a:gd name="T17" fmla="*/ 39 h 58"/>
                <a:gd name="T18" fmla="*/ 36 w 53"/>
                <a:gd name="T19" fmla="*/ 23 h 58"/>
                <a:gd name="T20" fmla="*/ 48 w 53"/>
                <a:gd name="T21" fmla="*/ 14 h 58"/>
                <a:gd name="T22" fmla="*/ 53 w 53"/>
                <a:gd name="T2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58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6"/>
                    <a:pt x="46" y="10"/>
                    <a:pt x="42" y="14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7" y="36"/>
                    <a:pt x="4" y="41"/>
                  </a:cubicBezTo>
                  <a:cubicBezTo>
                    <a:pt x="1" y="45"/>
                    <a:pt x="0" y="51"/>
                    <a:pt x="0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0"/>
                    <a:pt x="6" y="44"/>
                    <a:pt x="11" y="39"/>
                  </a:cubicBezTo>
                  <a:cubicBezTo>
                    <a:pt x="17" y="32"/>
                    <a:pt x="27" y="28"/>
                    <a:pt x="36" y="23"/>
                  </a:cubicBezTo>
                  <a:cubicBezTo>
                    <a:pt x="40" y="20"/>
                    <a:pt x="45" y="17"/>
                    <a:pt x="48" y="14"/>
                  </a:cubicBezTo>
                  <a:cubicBezTo>
                    <a:pt x="51" y="10"/>
                    <a:pt x="53" y="5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82"/>
            <p:cNvSpPr>
              <a:spLocks noEditPoints="1"/>
            </p:cNvSpPr>
            <p:nvPr/>
          </p:nvSpPr>
          <p:spPr bwMode="auto">
            <a:xfrm>
              <a:off x="1470026" y="2486026"/>
              <a:ext cx="49213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1 h 58"/>
                <a:gd name="T14" fmla="*/ 34 w 53"/>
                <a:gd name="T15" fmla="*/ 39 h 58"/>
                <a:gd name="T16" fmla="*/ 45 w 53"/>
                <a:gd name="T17" fmla="*/ 47 h 58"/>
                <a:gd name="T18" fmla="*/ 49 w 53"/>
                <a:gd name="T19" fmla="*/ 58 h 58"/>
                <a:gd name="T20" fmla="*/ 53 w 53"/>
                <a:gd name="T21" fmla="*/ 58 h 58"/>
                <a:gd name="T22" fmla="*/ 44 w 53"/>
                <a:gd name="T23" fmla="*/ 41 h 58"/>
                <a:gd name="T24" fmla="*/ 18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  <a:gd name="T30" fmla="*/ 4 w 53"/>
                <a:gd name="T3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3" y="16"/>
                    <a:pt x="8" y="21"/>
                  </a:cubicBezTo>
                  <a:cubicBezTo>
                    <a:pt x="15" y="29"/>
                    <a:pt x="26" y="34"/>
                    <a:pt x="34" y="39"/>
                  </a:cubicBezTo>
                  <a:cubicBezTo>
                    <a:pt x="38" y="41"/>
                    <a:pt x="42" y="44"/>
                    <a:pt x="45" y="47"/>
                  </a:cubicBezTo>
                  <a:cubicBezTo>
                    <a:pt x="47" y="50"/>
                    <a:pt x="49" y="53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49" y="45"/>
                    <a:pt x="44" y="41"/>
                  </a:cubicBezTo>
                  <a:cubicBezTo>
                    <a:pt x="37" y="34"/>
                    <a:pt x="27" y="31"/>
                    <a:pt x="18" y="25"/>
                  </a:cubicBezTo>
                  <a:cubicBezTo>
                    <a:pt x="14" y="22"/>
                    <a:pt x="10" y="19"/>
                    <a:pt x="8" y="15"/>
                  </a:cubicBezTo>
                  <a:cubicBezTo>
                    <a:pt x="5" y="11"/>
                    <a:pt x="4" y="6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83"/>
            <p:cNvSpPr>
              <a:spLocks noEditPoints="1"/>
            </p:cNvSpPr>
            <p:nvPr/>
          </p:nvSpPr>
          <p:spPr bwMode="auto">
            <a:xfrm>
              <a:off x="1470026" y="2378076"/>
              <a:ext cx="49213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1 h 58"/>
                <a:gd name="T14" fmla="*/ 34 w 53"/>
                <a:gd name="T15" fmla="*/ 38 h 58"/>
                <a:gd name="T16" fmla="*/ 45 w 53"/>
                <a:gd name="T17" fmla="*/ 46 h 58"/>
                <a:gd name="T18" fmla="*/ 49 w 53"/>
                <a:gd name="T19" fmla="*/ 58 h 58"/>
                <a:gd name="T20" fmla="*/ 53 w 53"/>
                <a:gd name="T21" fmla="*/ 58 h 58"/>
                <a:gd name="T22" fmla="*/ 44 w 53"/>
                <a:gd name="T23" fmla="*/ 41 h 58"/>
                <a:gd name="T24" fmla="*/ 18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3" y="16"/>
                    <a:pt x="8" y="21"/>
                  </a:cubicBezTo>
                  <a:cubicBezTo>
                    <a:pt x="15" y="29"/>
                    <a:pt x="26" y="33"/>
                    <a:pt x="34" y="38"/>
                  </a:cubicBezTo>
                  <a:cubicBezTo>
                    <a:pt x="38" y="41"/>
                    <a:pt x="42" y="43"/>
                    <a:pt x="45" y="46"/>
                  </a:cubicBezTo>
                  <a:cubicBezTo>
                    <a:pt x="47" y="50"/>
                    <a:pt x="49" y="53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0"/>
                    <a:pt x="49" y="45"/>
                    <a:pt x="44" y="41"/>
                  </a:cubicBezTo>
                  <a:cubicBezTo>
                    <a:pt x="37" y="34"/>
                    <a:pt x="27" y="30"/>
                    <a:pt x="18" y="25"/>
                  </a:cubicBezTo>
                  <a:cubicBezTo>
                    <a:pt x="14" y="22"/>
                    <a:pt x="10" y="19"/>
                    <a:pt x="8" y="15"/>
                  </a:cubicBezTo>
                  <a:cubicBezTo>
                    <a:pt x="5" y="11"/>
                    <a:pt x="4" y="6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Rectangle 184"/>
            <p:cNvSpPr>
              <a:spLocks noChangeArrowheads="1"/>
            </p:cNvSpPr>
            <p:nvPr/>
          </p:nvSpPr>
          <p:spPr bwMode="auto">
            <a:xfrm>
              <a:off x="2190751" y="2144714"/>
              <a:ext cx="133350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Rectangle 185"/>
            <p:cNvSpPr>
              <a:spLocks noChangeArrowheads="1"/>
            </p:cNvSpPr>
            <p:nvPr/>
          </p:nvSpPr>
          <p:spPr bwMode="auto">
            <a:xfrm>
              <a:off x="2190751" y="2144714"/>
              <a:ext cx="133350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Rectangle 186"/>
            <p:cNvSpPr>
              <a:spLocks noChangeArrowheads="1"/>
            </p:cNvSpPr>
            <p:nvPr/>
          </p:nvSpPr>
          <p:spPr bwMode="auto">
            <a:xfrm>
              <a:off x="869951" y="1755776"/>
              <a:ext cx="134938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Rectangle 187"/>
            <p:cNvSpPr>
              <a:spLocks noChangeArrowheads="1"/>
            </p:cNvSpPr>
            <p:nvPr/>
          </p:nvSpPr>
          <p:spPr bwMode="auto">
            <a:xfrm>
              <a:off x="869951" y="1755776"/>
              <a:ext cx="134938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Rectangle 188"/>
            <p:cNvSpPr>
              <a:spLocks noChangeArrowheads="1"/>
            </p:cNvSpPr>
            <p:nvPr/>
          </p:nvSpPr>
          <p:spPr bwMode="auto">
            <a:xfrm>
              <a:off x="2198688" y="1133476"/>
              <a:ext cx="134938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Rectangle 189"/>
            <p:cNvSpPr>
              <a:spLocks noChangeArrowheads="1"/>
            </p:cNvSpPr>
            <p:nvPr/>
          </p:nvSpPr>
          <p:spPr bwMode="auto">
            <a:xfrm>
              <a:off x="2198688" y="1133476"/>
              <a:ext cx="134938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Rectangle 190"/>
            <p:cNvSpPr>
              <a:spLocks noChangeArrowheads="1"/>
            </p:cNvSpPr>
            <p:nvPr/>
          </p:nvSpPr>
          <p:spPr bwMode="auto">
            <a:xfrm>
              <a:off x="2728913" y="830264"/>
              <a:ext cx="133350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Rectangle 191"/>
            <p:cNvSpPr>
              <a:spLocks noChangeArrowheads="1"/>
            </p:cNvSpPr>
            <p:nvPr/>
          </p:nvSpPr>
          <p:spPr bwMode="auto">
            <a:xfrm>
              <a:off x="2728913" y="830264"/>
              <a:ext cx="133350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Rectangle 192"/>
            <p:cNvSpPr>
              <a:spLocks noChangeArrowheads="1"/>
            </p:cNvSpPr>
            <p:nvPr/>
          </p:nvSpPr>
          <p:spPr bwMode="auto">
            <a:xfrm>
              <a:off x="1404938" y="2828926"/>
              <a:ext cx="134938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Rectangle 193"/>
            <p:cNvSpPr>
              <a:spLocks noChangeArrowheads="1"/>
            </p:cNvSpPr>
            <p:nvPr/>
          </p:nvSpPr>
          <p:spPr bwMode="auto">
            <a:xfrm>
              <a:off x="1404938" y="2828926"/>
              <a:ext cx="134938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94"/>
            <p:cNvSpPr>
              <a:spLocks/>
            </p:cNvSpPr>
            <p:nvPr/>
          </p:nvSpPr>
          <p:spPr bwMode="auto">
            <a:xfrm>
              <a:off x="1747838" y="2476501"/>
              <a:ext cx="98425" cy="96838"/>
            </a:xfrm>
            <a:custGeom>
              <a:avLst/>
              <a:gdLst>
                <a:gd name="T0" fmla="*/ 61 w 62"/>
                <a:gd name="T1" fmla="*/ 0 h 61"/>
                <a:gd name="T2" fmla="*/ 0 w 62"/>
                <a:gd name="T3" fmla="*/ 59 h 61"/>
                <a:gd name="T4" fmla="*/ 2 w 62"/>
                <a:gd name="T5" fmla="*/ 61 h 61"/>
                <a:gd name="T6" fmla="*/ 62 w 62"/>
                <a:gd name="T7" fmla="*/ 2 h 61"/>
                <a:gd name="T8" fmla="*/ 61 w 62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61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2" y="2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95"/>
            <p:cNvSpPr>
              <a:spLocks/>
            </p:cNvSpPr>
            <p:nvPr/>
          </p:nvSpPr>
          <p:spPr bwMode="auto">
            <a:xfrm>
              <a:off x="1747838" y="2476501"/>
              <a:ext cx="98425" cy="96838"/>
            </a:xfrm>
            <a:custGeom>
              <a:avLst/>
              <a:gdLst>
                <a:gd name="T0" fmla="*/ 61 w 62"/>
                <a:gd name="T1" fmla="*/ 0 h 61"/>
                <a:gd name="T2" fmla="*/ 0 w 62"/>
                <a:gd name="T3" fmla="*/ 59 h 61"/>
                <a:gd name="T4" fmla="*/ 2 w 62"/>
                <a:gd name="T5" fmla="*/ 61 h 61"/>
                <a:gd name="T6" fmla="*/ 62 w 62"/>
                <a:gd name="T7" fmla="*/ 2 h 61"/>
                <a:gd name="T8" fmla="*/ 61 w 62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61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2" y="2"/>
                  </a:lnTo>
                  <a:lnTo>
                    <a:pt x="6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96"/>
            <p:cNvSpPr>
              <a:spLocks/>
            </p:cNvSpPr>
            <p:nvPr/>
          </p:nvSpPr>
          <p:spPr bwMode="auto">
            <a:xfrm>
              <a:off x="962026" y="831851"/>
              <a:ext cx="98425" cy="96838"/>
            </a:xfrm>
            <a:custGeom>
              <a:avLst/>
              <a:gdLst>
                <a:gd name="T0" fmla="*/ 61 w 62"/>
                <a:gd name="T1" fmla="*/ 0 h 61"/>
                <a:gd name="T2" fmla="*/ 0 w 62"/>
                <a:gd name="T3" fmla="*/ 59 h 61"/>
                <a:gd name="T4" fmla="*/ 2 w 62"/>
                <a:gd name="T5" fmla="*/ 61 h 61"/>
                <a:gd name="T6" fmla="*/ 62 w 62"/>
                <a:gd name="T7" fmla="*/ 1 h 61"/>
                <a:gd name="T8" fmla="*/ 61 w 62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61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2" y="1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97"/>
            <p:cNvSpPr>
              <a:spLocks/>
            </p:cNvSpPr>
            <p:nvPr/>
          </p:nvSpPr>
          <p:spPr bwMode="auto">
            <a:xfrm>
              <a:off x="962026" y="831851"/>
              <a:ext cx="98425" cy="96838"/>
            </a:xfrm>
            <a:custGeom>
              <a:avLst/>
              <a:gdLst>
                <a:gd name="T0" fmla="*/ 61 w 62"/>
                <a:gd name="T1" fmla="*/ 0 h 61"/>
                <a:gd name="T2" fmla="*/ 0 w 62"/>
                <a:gd name="T3" fmla="*/ 59 h 61"/>
                <a:gd name="T4" fmla="*/ 2 w 62"/>
                <a:gd name="T5" fmla="*/ 61 h 61"/>
                <a:gd name="T6" fmla="*/ 62 w 62"/>
                <a:gd name="T7" fmla="*/ 1 h 61"/>
                <a:gd name="T8" fmla="*/ 61 w 62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61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2" y="1"/>
                  </a:lnTo>
                  <a:lnTo>
                    <a:pt x="6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98"/>
            <p:cNvSpPr>
              <a:spLocks/>
            </p:cNvSpPr>
            <p:nvPr/>
          </p:nvSpPr>
          <p:spPr bwMode="auto">
            <a:xfrm>
              <a:off x="2794001" y="1803401"/>
              <a:ext cx="96838" cy="96838"/>
            </a:xfrm>
            <a:custGeom>
              <a:avLst/>
              <a:gdLst>
                <a:gd name="T0" fmla="*/ 60 w 61"/>
                <a:gd name="T1" fmla="*/ 0 h 61"/>
                <a:gd name="T2" fmla="*/ 0 w 61"/>
                <a:gd name="T3" fmla="*/ 59 h 61"/>
                <a:gd name="T4" fmla="*/ 2 w 61"/>
                <a:gd name="T5" fmla="*/ 61 h 61"/>
                <a:gd name="T6" fmla="*/ 61 w 61"/>
                <a:gd name="T7" fmla="*/ 2 h 61"/>
                <a:gd name="T8" fmla="*/ 60 w 61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1">
                  <a:moveTo>
                    <a:pt x="60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1" y="2"/>
                  </a:ln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99"/>
            <p:cNvSpPr>
              <a:spLocks/>
            </p:cNvSpPr>
            <p:nvPr/>
          </p:nvSpPr>
          <p:spPr bwMode="auto">
            <a:xfrm>
              <a:off x="2794001" y="1803401"/>
              <a:ext cx="96838" cy="96838"/>
            </a:xfrm>
            <a:custGeom>
              <a:avLst/>
              <a:gdLst>
                <a:gd name="T0" fmla="*/ 60 w 61"/>
                <a:gd name="T1" fmla="*/ 0 h 61"/>
                <a:gd name="T2" fmla="*/ 0 w 61"/>
                <a:gd name="T3" fmla="*/ 59 h 61"/>
                <a:gd name="T4" fmla="*/ 2 w 61"/>
                <a:gd name="T5" fmla="*/ 61 h 61"/>
                <a:gd name="T6" fmla="*/ 61 w 61"/>
                <a:gd name="T7" fmla="*/ 2 h 61"/>
                <a:gd name="T8" fmla="*/ 60 w 61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1">
                  <a:moveTo>
                    <a:pt x="60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1" y="2"/>
                  </a:lnTo>
                  <a:lnTo>
                    <a:pt x="6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200"/>
            <p:cNvSpPr>
              <a:spLocks/>
            </p:cNvSpPr>
            <p:nvPr/>
          </p:nvSpPr>
          <p:spPr bwMode="auto">
            <a:xfrm>
              <a:off x="1962151" y="2360614"/>
              <a:ext cx="65088" cy="66675"/>
            </a:xfrm>
            <a:custGeom>
              <a:avLst/>
              <a:gdLst>
                <a:gd name="T0" fmla="*/ 48 w 70"/>
                <a:gd name="T1" fmla="*/ 56 h 70"/>
                <a:gd name="T2" fmla="*/ 43 w 70"/>
                <a:gd name="T3" fmla="*/ 47 h 70"/>
                <a:gd name="T4" fmla="*/ 35 w 70"/>
                <a:gd name="T5" fmla="*/ 50 h 70"/>
                <a:gd name="T6" fmla="*/ 28 w 70"/>
                <a:gd name="T7" fmla="*/ 48 h 70"/>
                <a:gd name="T8" fmla="*/ 22 w 70"/>
                <a:gd name="T9" fmla="*/ 43 h 70"/>
                <a:gd name="T10" fmla="*/ 22 w 70"/>
                <a:gd name="T11" fmla="*/ 43 h 70"/>
                <a:gd name="T12" fmla="*/ 20 w 70"/>
                <a:gd name="T13" fmla="*/ 35 h 70"/>
                <a:gd name="T14" fmla="*/ 22 w 70"/>
                <a:gd name="T15" fmla="*/ 27 h 70"/>
                <a:gd name="T16" fmla="*/ 27 w 70"/>
                <a:gd name="T17" fmla="*/ 22 h 70"/>
                <a:gd name="T18" fmla="*/ 35 w 70"/>
                <a:gd name="T19" fmla="*/ 20 h 70"/>
                <a:gd name="T20" fmla="*/ 42 w 70"/>
                <a:gd name="T21" fmla="*/ 21 h 70"/>
                <a:gd name="T22" fmla="*/ 48 w 70"/>
                <a:gd name="T23" fmla="*/ 27 h 70"/>
                <a:gd name="T24" fmla="*/ 48 w 70"/>
                <a:gd name="T25" fmla="*/ 27 h 70"/>
                <a:gd name="T26" fmla="*/ 50 w 70"/>
                <a:gd name="T27" fmla="*/ 35 h 70"/>
                <a:gd name="T28" fmla="*/ 48 w 70"/>
                <a:gd name="T29" fmla="*/ 42 h 70"/>
                <a:gd name="T30" fmla="*/ 43 w 70"/>
                <a:gd name="T31" fmla="*/ 47 h 70"/>
                <a:gd name="T32" fmla="*/ 43 w 70"/>
                <a:gd name="T33" fmla="*/ 47 h 70"/>
                <a:gd name="T34" fmla="*/ 48 w 70"/>
                <a:gd name="T35" fmla="*/ 56 h 70"/>
                <a:gd name="T36" fmla="*/ 53 w 70"/>
                <a:gd name="T37" fmla="*/ 64 h 70"/>
                <a:gd name="T38" fmla="*/ 66 w 70"/>
                <a:gd name="T39" fmla="*/ 51 h 70"/>
                <a:gd name="T40" fmla="*/ 70 w 70"/>
                <a:gd name="T41" fmla="*/ 35 h 70"/>
                <a:gd name="T42" fmla="*/ 64 w 70"/>
                <a:gd name="T43" fmla="*/ 16 h 70"/>
                <a:gd name="T44" fmla="*/ 64 w 70"/>
                <a:gd name="T45" fmla="*/ 16 h 70"/>
                <a:gd name="T46" fmla="*/ 51 w 70"/>
                <a:gd name="T47" fmla="*/ 4 h 70"/>
                <a:gd name="T48" fmla="*/ 35 w 70"/>
                <a:gd name="T49" fmla="*/ 0 h 70"/>
                <a:gd name="T50" fmla="*/ 16 w 70"/>
                <a:gd name="T51" fmla="*/ 5 h 70"/>
                <a:gd name="T52" fmla="*/ 4 w 70"/>
                <a:gd name="T53" fmla="*/ 18 h 70"/>
                <a:gd name="T54" fmla="*/ 0 w 70"/>
                <a:gd name="T55" fmla="*/ 35 h 70"/>
                <a:gd name="T56" fmla="*/ 5 w 70"/>
                <a:gd name="T57" fmla="*/ 53 h 70"/>
                <a:gd name="T58" fmla="*/ 5 w 70"/>
                <a:gd name="T59" fmla="*/ 53 h 70"/>
                <a:gd name="T60" fmla="*/ 18 w 70"/>
                <a:gd name="T61" fmla="*/ 65 h 70"/>
                <a:gd name="T62" fmla="*/ 35 w 70"/>
                <a:gd name="T63" fmla="*/ 70 h 70"/>
                <a:gd name="T64" fmla="*/ 53 w 70"/>
                <a:gd name="T65" fmla="*/ 64 h 70"/>
                <a:gd name="T66" fmla="*/ 53 w 70"/>
                <a:gd name="T67" fmla="*/ 64 h 70"/>
                <a:gd name="T68" fmla="*/ 48 w 70"/>
                <a:gd name="T69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" h="70">
                  <a:moveTo>
                    <a:pt x="48" y="56"/>
                  </a:moveTo>
                  <a:cubicBezTo>
                    <a:pt x="43" y="47"/>
                    <a:pt x="43" y="47"/>
                    <a:pt x="43" y="47"/>
                  </a:cubicBezTo>
                  <a:cubicBezTo>
                    <a:pt x="40" y="49"/>
                    <a:pt x="38" y="50"/>
                    <a:pt x="35" y="50"/>
                  </a:cubicBezTo>
                  <a:cubicBezTo>
                    <a:pt x="32" y="50"/>
                    <a:pt x="30" y="49"/>
                    <a:pt x="28" y="48"/>
                  </a:cubicBezTo>
                  <a:cubicBezTo>
                    <a:pt x="25" y="47"/>
                    <a:pt x="23" y="45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0"/>
                    <a:pt x="20" y="37"/>
                    <a:pt x="20" y="35"/>
                  </a:cubicBezTo>
                  <a:cubicBezTo>
                    <a:pt x="20" y="32"/>
                    <a:pt x="20" y="30"/>
                    <a:pt x="22" y="27"/>
                  </a:cubicBezTo>
                  <a:cubicBezTo>
                    <a:pt x="23" y="25"/>
                    <a:pt x="24" y="23"/>
                    <a:pt x="27" y="22"/>
                  </a:cubicBezTo>
                  <a:cubicBezTo>
                    <a:pt x="29" y="20"/>
                    <a:pt x="32" y="20"/>
                    <a:pt x="35" y="20"/>
                  </a:cubicBezTo>
                  <a:cubicBezTo>
                    <a:pt x="37" y="20"/>
                    <a:pt x="40" y="20"/>
                    <a:pt x="42" y="21"/>
                  </a:cubicBezTo>
                  <a:cubicBezTo>
                    <a:pt x="44" y="23"/>
                    <a:pt x="46" y="24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9" y="29"/>
                    <a:pt x="50" y="32"/>
                    <a:pt x="50" y="35"/>
                  </a:cubicBezTo>
                  <a:cubicBezTo>
                    <a:pt x="50" y="37"/>
                    <a:pt x="49" y="40"/>
                    <a:pt x="48" y="42"/>
                  </a:cubicBezTo>
                  <a:cubicBezTo>
                    <a:pt x="47" y="44"/>
                    <a:pt x="45" y="46"/>
                    <a:pt x="43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9" y="61"/>
                    <a:pt x="63" y="56"/>
                    <a:pt x="66" y="51"/>
                  </a:cubicBezTo>
                  <a:cubicBezTo>
                    <a:pt x="68" y="46"/>
                    <a:pt x="70" y="40"/>
                    <a:pt x="70" y="35"/>
                  </a:cubicBezTo>
                  <a:cubicBezTo>
                    <a:pt x="70" y="28"/>
                    <a:pt x="68" y="22"/>
                    <a:pt x="64" y="1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1" y="11"/>
                    <a:pt x="57" y="7"/>
                    <a:pt x="51" y="4"/>
                  </a:cubicBezTo>
                  <a:cubicBezTo>
                    <a:pt x="46" y="1"/>
                    <a:pt x="41" y="0"/>
                    <a:pt x="35" y="0"/>
                  </a:cubicBezTo>
                  <a:cubicBezTo>
                    <a:pt x="28" y="0"/>
                    <a:pt x="22" y="1"/>
                    <a:pt x="16" y="5"/>
                  </a:cubicBezTo>
                  <a:cubicBezTo>
                    <a:pt x="11" y="8"/>
                    <a:pt x="7" y="13"/>
                    <a:pt x="4" y="18"/>
                  </a:cubicBezTo>
                  <a:cubicBezTo>
                    <a:pt x="1" y="23"/>
                    <a:pt x="0" y="29"/>
                    <a:pt x="0" y="35"/>
                  </a:cubicBezTo>
                  <a:cubicBezTo>
                    <a:pt x="0" y="41"/>
                    <a:pt x="1" y="48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8" y="59"/>
                    <a:pt x="13" y="63"/>
                    <a:pt x="18" y="65"/>
                  </a:cubicBezTo>
                  <a:cubicBezTo>
                    <a:pt x="23" y="68"/>
                    <a:pt x="29" y="70"/>
                    <a:pt x="35" y="70"/>
                  </a:cubicBezTo>
                  <a:cubicBezTo>
                    <a:pt x="41" y="70"/>
                    <a:pt x="48" y="68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lnTo>
                    <a:pt x="4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201"/>
            <p:cNvSpPr>
              <a:spLocks/>
            </p:cNvSpPr>
            <p:nvPr/>
          </p:nvSpPr>
          <p:spPr bwMode="auto">
            <a:xfrm>
              <a:off x="1776413" y="1716089"/>
              <a:ext cx="65088" cy="65088"/>
            </a:xfrm>
            <a:custGeom>
              <a:avLst/>
              <a:gdLst>
                <a:gd name="T0" fmla="*/ 49 w 70"/>
                <a:gd name="T1" fmla="*/ 56 h 70"/>
                <a:gd name="T2" fmla="*/ 43 w 70"/>
                <a:gd name="T3" fmla="*/ 48 h 70"/>
                <a:gd name="T4" fmla="*/ 35 w 70"/>
                <a:gd name="T5" fmla="*/ 50 h 70"/>
                <a:gd name="T6" fmla="*/ 28 w 70"/>
                <a:gd name="T7" fmla="*/ 48 h 70"/>
                <a:gd name="T8" fmla="*/ 22 w 70"/>
                <a:gd name="T9" fmla="*/ 43 h 70"/>
                <a:gd name="T10" fmla="*/ 22 w 70"/>
                <a:gd name="T11" fmla="*/ 43 h 70"/>
                <a:gd name="T12" fmla="*/ 20 w 70"/>
                <a:gd name="T13" fmla="*/ 35 h 70"/>
                <a:gd name="T14" fmla="*/ 22 w 70"/>
                <a:gd name="T15" fmla="*/ 28 h 70"/>
                <a:gd name="T16" fmla="*/ 27 w 70"/>
                <a:gd name="T17" fmla="*/ 22 h 70"/>
                <a:gd name="T18" fmla="*/ 35 w 70"/>
                <a:gd name="T19" fmla="*/ 20 h 70"/>
                <a:gd name="T20" fmla="*/ 42 w 70"/>
                <a:gd name="T21" fmla="*/ 22 h 70"/>
                <a:gd name="T22" fmla="*/ 48 w 70"/>
                <a:gd name="T23" fmla="*/ 27 h 70"/>
                <a:gd name="T24" fmla="*/ 48 w 70"/>
                <a:gd name="T25" fmla="*/ 27 h 70"/>
                <a:gd name="T26" fmla="*/ 50 w 70"/>
                <a:gd name="T27" fmla="*/ 35 h 70"/>
                <a:gd name="T28" fmla="*/ 48 w 70"/>
                <a:gd name="T29" fmla="*/ 42 h 70"/>
                <a:gd name="T30" fmla="*/ 43 w 70"/>
                <a:gd name="T31" fmla="*/ 48 h 70"/>
                <a:gd name="T32" fmla="*/ 43 w 70"/>
                <a:gd name="T33" fmla="*/ 48 h 70"/>
                <a:gd name="T34" fmla="*/ 49 w 70"/>
                <a:gd name="T35" fmla="*/ 56 h 70"/>
                <a:gd name="T36" fmla="*/ 54 w 70"/>
                <a:gd name="T37" fmla="*/ 65 h 70"/>
                <a:gd name="T38" fmla="*/ 66 w 70"/>
                <a:gd name="T39" fmla="*/ 52 h 70"/>
                <a:gd name="T40" fmla="*/ 70 w 70"/>
                <a:gd name="T41" fmla="*/ 35 h 70"/>
                <a:gd name="T42" fmla="*/ 65 w 70"/>
                <a:gd name="T43" fmla="*/ 16 h 70"/>
                <a:gd name="T44" fmla="*/ 65 w 70"/>
                <a:gd name="T45" fmla="*/ 16 h 70"/>
                <a:gd name="T46" fmla="*/ 52 w 70"/>
                <a:gd name="T47" fmla="*/ 4 h 70"/>
                <a:gd name="T48" fmla="*/ 35 w 70"/>
                <a:gd name="T49" fmla="*/ 0 h 70"/>
                <a:gd name="T50" fmla="*/ 17 w 70"/>
                <a:gd name="T51" fmla="*/ 5 h 70"/>
                <a:gd name="T52" fmla="*/ 4 w 70"/>
                <a:gd name="T53" fmla="*/ 18 h 70"/>
                <a:gd name="T54" fmla="*/ 0 w 70"/>
                <a:gd name="T55" fmla="*/ 35 h 70"/>
                <a:gd name="T56" fmla="*/ 6 w 70"/>
                <a:gd name="T57" fmla="*/ 54 h 70"/>
                <a:gd name="T58" fmla="*/ 6 w 70"/>
                <a:gd name="T59" fmla="*/ 54 h 70"/>
                <a:gd name="T60" fmla="*/ 19 w 70"/>
                <a:gd name="T61" fmla="*/ 66 h 70"/>
                <a:gd name="T62" fmla="*/ 35 w 70"/>
                <a:gd name="T63" fmla="*/ 70 h 70"/>
                <a:gd name="T64" fmla="*/ 54 w 70"/>
                <a:gd name="T65" fmla="*/ 65 h 70"/>
                <a:gd name="T66" fmla="*/ 54 w 70"/>
                <a:gd name="T67" fmla="*/ 65 h 70"/>
                <a:gd name="T68" fmla="*/ 49 w 70"/>
                <a:gd name="T69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" h="70">
                  <a:moveTo>
                    <a:pt x="49" y="56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1" y="49"/>
                    <a:pt x="38" y="50"/>
                    <a:pt x="35" y="50"/>
                  </a:cubicBezTo>
                  <a:cubicBezTo>
                    <a:pt x="33" y="50"/>
                    <a:pt x="30" y="49"/>
                    <a:pt x="28" y="48"/>
                  </a:cubicBezTo>
                  <a:cubicBezTo>
                    <a:pt x="26" y="47"/>
                    <a:pt x="24" y="45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1" y="40"/>
                    <a:pt x="20" y="38"/>
                    <a:pt x="20" y="35"/>
                  </a:cubicBezTo>
                  <a:cubicBezTo>
                    <a:pt x="20" y="32"/>
                    <a:pt x="21" y="30"/>
                    <a:pt x="22" y="28"/>
                  </a:cubicBezTo>
                  <a:cubicBezTo>
                    <a:pt x="23" y="26"/>
                    <a:pt x="25" y="24"/>
                    <a:pt x="27" y="22"/>
                  </a:cubicBezTo>
                  <a:cubicBezTo>
                    <a:pt x="30" y="21"/>
                    <a:pt x="32" y="20"/>
                    <a:pt x="35" y="20"/>
                  </a:cubicBezTo>
                  <a:cubicBezTo>
                    <a:pt x="38" y="20"/>
                    <a:pt x="40" y="21"/>
                    <a:pt x="42" y="22"/>
                  </a:cubicBezTo>
                  <a:cubicBezTo>
                    <a:pt x="45" y="23"/>
                    <a:pt x="47" y="25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50" y="29"/>
                    <a:pt x="50" y="32"/>
                    <a:pt x="50" y="35"/>
                  </a:cubicBezTo>
                  <a:cubicBezTo>
                    <a:pt x="50" y="37"/>
                    <a:pt x="50" y="40"/>
                    <a:pt x="48" y="42"/>
                  </a:cubicBezTo>
                  <a:cubicBezTo>
                    <a:pt x="47" y="44"/>
                    <a:pt x="46" y="46"/>
                    <a:pt x="43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4" y="65"/>
                    <a:pt x="54" y="65"/>
                    <a:pt x="54" y="65"/>
                  </a:cubicBezTo>
                  <a:cubicBezTo>
                    <a:pt x="59" y="61"/>
                    <a:pt x="63" y="57"/>
                    <a:pt x="66" y="52"/>
                  </a:cubicBezTo>
                  <a:cubicBezTo>
                    <a:pt x="69" y="47"/>
                    <a:pt x="70" y="41"/>
                    <a:pt x="70" y="35"/>
                  </a:cubicBezTo>
                  <a:cubicBezTo>
                    <a:pt x="70" y="29"/>
                    <a:pt x="69" y="22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2" y="11"/>
                    <a:pt x="57" y="7"/>
                    <a:pt x="52" y="4"/>
                  </a:cubicBezTo>
                  <a:cubicBezTo>
                    <a:pt x="47" y="1"/>
                    <a:pt x="41" y="0"/>
                    <a:pt x="35" y="0"/>
                  </a:cubicBezTo>
                  <a:cubicBezTo>
                    <a:pt x="29" y="0"/>
                    <a:pt x="22" y="2"/>
                    <a:pt x="17" y="5"/>
                  </a:cubicBezTo>
                  <a:cubicBezTo>
                    <a:pt x="11" y="9"/>
                    <a:pt x="7" y="13"/>
                    <a:pt x="4" y="18"/>
                  </a:cubicBezTo>
                  <a:cubicBezTo>
                    <a:pt x="2" y="23"/>
                    <a:pt x="0" y="29"/>
                    <a:pt x="0" y="35"/>
                  </a:cubicBezTo>
                  <a:cubicBezTo>
                    <a:pt x="0" y="41"/>
                    <a:pt x="2" y="48"/>
                    <a:pt x="6" y="54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9" y="59"/>
                    <a:pt x="13" y="63"/>
                    <a:pt x="19" y="66"/>
                  </a:cubicBezTo>
                  <a:cubicBezTo>
                    <a:pt x="24" y="69"/>
                    <a:pt x="29" y="70"/>
                    <a:pt x="35" y="70"/>
                  </a:cubicBezTo>
                  <a:cubicBezTo>
                    <a:pt x="42" y="70"/>
                    <a:pt x="48" y="68"/>
                    <a:pt x="54" y="65"/>
                  </a:cubicBezTo>
                  <a:cubicBezTo>
                    <a:pt x="54" y="65"/>
                    <a:pt x="54" y="65"/>
                    <a:pt x="54" y="65"/>
                  </a:cubicBezTo>
                  <a:lnTo>
                    <a:pt x="49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202"/>
            <p:cNvSpPr>
              <a:spLocks/>
            </p:cNvSpPr>
            <p:nvPr/>
          </p:nvSpPr>
          <p:spPr bwMode="auto">
            <a:xfrm>
              <a:off x="931863" y="1914526"/>
              <a:ext cx="65088" cy="65088"/>
            </a:xfrm>
            <a:custGeom>
              <a:avLst/>
              <a:gdLst>
                <a:gd name="T0" fmla="*/ 48 w 70"/>
                <a:gd name="T1" fmla="*/ 56 h 70"/>
                <a:gd name="T2" fmla="*/ 43 w 70"/>
                <a:gd name="T3" fmla="*/ 48 h 70"/>
                <a:gd name="T4" fmla="*/ 35 w 70"/>
                <a:gd name="T5" fmla="*/ 50 h 70"/>
                <a:gd name="T6" fmla="*/ 27 w 70"/>
                <a:gd name="T7" fmla="*/ 48 h 70"/>
                <a:gd name="T8" fmla="*/ 22 w 70"/>
                <a:gd name="T9" fmla="*/ 43 h 70"/>
                <a:gd name="T10" fmla="*/ 22 w 70"/>
                <a:gd name="T11" fmla="*/ 43 h 70"/>
                <a:gd name="T12" fmla="*/ 20 w 70"/>
                <a:gd name="T13" fmla="*/ 35 h 70"/>
                <a:gd name="T14" fmla="*/ 21 w 70"/>
                <a:gd name="T15" fmla="*/ 28 h 70"/>
                <a:gd name="T16" fmla="*/ 27 w 70"/>
                <a:gd name="T17" fmla="*/ 22 h 70"/>
                <a:gd name="T18" fmla="*/ 27 w 70"/>
                <a:gd name="T19" fmla="*/ 22 h 70"/>
                <a:gd name="T20" fmla="*/ 35 w 70"/>
                <a:gd name="T21" fmla="*/ 20 h 70"/>
                <a:gd name="T22" fmla="*/ 42 w 70"/>
                <a:gd name="T23" fmla="*/ 22 h 70"/>
                <a:gd name="T24" fmla="*/ 47 w 70"/>
                <a:gd name="T25" fmla="*/ 27 h 70"/>
                <a:gd name="T26" fmla="*/ 47 w 70"/>
                <a:gd name="T27" fmla="*/ 27 h 70"/>
                <a:gd name="T28" fmla="*/ 50 w 70"/>
                <a:gd name="T29" fmla="*/ 35 h 70"/>
                <a:gd name="T30" fmla="*/ 48 w 70"/>
                <a:gd name="T31" fmla="*/ 42 h 70"/>
                <a:gd name="T32" fmla="*/ 43 w 70"/>
                <a:gd name="T33" fmla="*/ 48 h 70"/>
                <a:gd name="T34" fmla="*/ 43 w 70"/>
                <a:gd name="T35" fmla="*/ 48 h 70"/>
                <a:gd name="T36" fmla="*/ 48 w 70"/>
                <a:gd name="T37" fmla="*/ 56 h 70"/>
                <a:gd name="T38" fmla="*/ 53 w 70"/>
                <a:gd name="T39" fmla="*/ 65 h 70"/>
                <a:gd name="T40" fmla="*/ 65 w 70"/>
                <a:gd name="T41" fmla="*/ 52 h 70"/>
                <a:gd name="T42" fmla="*/ 70 w 70"/>
                <a:gd name="T43" fmla="*/ 35 h 70"/>
                <a:gd name="T44" fmla="*/ 64 w 70"/>
                <a:gd name="T45" fmla="*/ 16 h 70"/>
                <a:gd name="T46" fmla="*/ 64 w 70"/>
                <a:gd name="T47" fmla="*/ 16 h 70"/>
                <a:gd name="T48" fmla="*/ 51 w 70"/>
                <a:gd name="T49" fmla="*/ 4 h 70"/>
                <a:gd name="T50" fmla="*/ 35 w 70"/>
                <a:gd name="T51" fmla="*/ 0 h 70"/>
                <a:gd name="T52" fmla="*/ 16 w 70"/>
                <a:gd name="T53" fmla="*/ 5 h 70"/>
                <a:gd name="T54" fmla="*/ 16 w 70"/>
                <a:gd name="T55" fmla="*/ 5 h 70"/>
                <a:gd name="T56" fmla="*/ 4 w 70"/>
                <a:gd name="T57" fmla="*/ 18 h 70"/>
                <a:gd name="T58" fmla="*/ 0 w 70"/>
                <a:gd name="T59" fmla="*/ 35 h 70"/>
                <a:gd name="T60" fmla="*/ 5 w 70"/>
                <a:gd name="T61" fmla="*/ 54 h 70"/>
                <a:gd name="T62" fmla="*/ 5 w 70"/>
                <a:gd name="T63" fmla="*/ 54 h 70"/>
                <a:gd name="T64" fmla="*/ 18 w 70"/>
                <a:gd name="T65" fmla="*/ 66 h 70"/>
                <a:gd name="T66" fmla="*/ 35 w 70"/>
                <a:gd name="T67" fmla="*/ 70 h 70"/>
                <a:gd name="T68" fmla="*/ 53 w 70"/>
                <a:gd name="T69" fmla="*/ 65 h 70"/>
                <a:gd name="T70" fmla="*/ 53 w 70"/>
                <a:gd name="T71" fmla="*/ 65 h 70"/>
                <a:gd name="T72" fmla="*/ 48 w 70"/>
                <a:gd name="T73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0" h="70">
                  <a:moveTo>
                    <a:pt x="48" y="56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0" y="49"/>
                    <a:pt x="37" y="50"/>
                    <a:pt x="35" y="50"/>
                  </a:cubicBezTo>
                  <a:cubicBezTo>
                    <a:pt x="32" y="50"/>
                    <a:pt x="30" y="50"/>
                    <a:pt x="27" y="48"/>
                  </a:cubicBezTo>
                  <a:cubicBezTo>
                    <a:pt x="25" y="47"/>
                    <a:pt x="23" y="45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1"/>
                    <a:pt x="20" y="38"/>
                    <a:pt x="20" y="35"/>
                  </a:cubicBezTo>
                  <a:cubicBezTo>
                    <a:pt x="20" y="33"/>
                    <a:pt x="20" y="30"/>
                    <a:pt x="21" y="28"/>
                  </a:cubicBezTo>
                  <a:cubicBezTo>
                    <a:pt x="23" y="26"/>
                    <a:pt x="24" y="24"/>
                    <a:pt x="27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9" y="21"/>
                    <a:pt x="32" y="20"/>
                    <a:pt x="35" y="20"/>
                  </a:cubicBezTo>
                  <a:cubicBezTo>
                    <a:pt x="37" y="20"/>
                    <a:pt x="40" y="21"/>
                    <a:pt x="42" y="22"/>
                  </a:cubicBezTo>
                  <a:cubicBezTo>
                    <a:pt x="44" y="23"/>
                    <a:pt x="46" y="25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9" y="30"/>
                    <a:pt x="50" y="32"/>
                    <a:pt x="50" y="35"/>
                  </a:cubicBezTo>
                  <a:cubicBezTo>
                    <a:pt x="50" y="38"/>
                    <a:pt x="49" y="40"/>
                    <a:pt x="48" y="42"/>
                  </a:cubicBezTo>
                  <a:cubicBezTo>
                    <a:pt x="47" y="44"/>
                    <a:pt x="45" y="46"/>
                    <a:pt x="43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9" y="61"/>
                    <a:pt x="63" y="57"/>
                    <a:pt x="65" y="52"/>
                  </a:cubicBezTo>
                  <a:cubicBezTo>
                    <a:pt x="68" y="47"/>
                    <a:pt x="70" y="41"/>
                    <a:pt x="70" y="35"/>
                  </a:cubicBezTo>
                  <a:cubicBezTo>
                    <a:pt x="70" y="29"/>
                    <a:pt x="68" y="22"/>
                    <a:pt x="64" y="1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1" y="11"/>
                    <a:pt x="56" y="7"/>
                    <a:pt x="51" y="4"/>
                  </a:cubicBezTo>
                  <a:cubicBezTo>
                    <a:pt x="46" y="1"/>
                    <a:pt x="40" y="0"/>
                    <a:pt x="35" y="0"/>
                  </a:cubicBezTo>
                  <a:cubicBezTo>
                    <a:pt x="28" y="0"/>
                    <a:pt x="22" y="2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1" y="9"/>
                    <a:pt x="7" y="13"/>
                    <a:pt x="4" y="18"/>
                  </a:cubicBezTo>
                  <a:cubicBezTo>
                    <a:pt x="1" y="24"/>
                    <a:pt x="0" y="29"/>
                    <a:pt x="0" y="35"/>
                  </a:cubicBezTo>
                  <a:cubicBezTo>
                    <a:pt x="0" y="41"/>
                    <a:pt x="1" y="48"/>
                    <a:pt x="5" y="54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8" y="59"/>
                    <a:pt x="13" y="63"/>
                    <a:pt x="18" y="66"/>
                  </a:cubicBezTo>
                  <a:cubicBezTo>
                    <a:pt x="23" y="69"/>
                    <a:pt x="29" y="70"/>
                    <a:pt x="35" y="70"/>
                  </a:cubicBezTo>
                  <a:cubicBezTo>
                    <a:pt x="41" y="70"/>
                    <a:pt x="48" y="68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lnTo>
                    <a:pt x="4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203"/>
            <p:cNvSpPr>
              <a:spLocks/>
            </p:cNvSpPr>
            <p:nvPr/>
          </p:nvSpPr>
          <p:spPr bwMode="auto">
            <a:xfrm>
              <a:off x="1171576" y="1176339"/>
              <a:ext cx="66675" cy="66675"/>
            </a:xfrm>
            <a:custGeom>
              <a:avLst/>
              <a:gdLst>
                <a:gd name="T0" fmla="*/ 49 w 71"/>
                <a:gd name="T1" fmla="*/ 56 h 70"/>
                <a:gd name="T2" fmla="*/ 44 w 71"/>
                <a:gd name="T3" fmla="*/ 48 h 70"/>
                <a:gd name="T4" fmla="*/ 36 w 71"/>
                <a:gd name="T5" fmla="*/ 50 h 70"/>
                <a:gd name="T6" fmla="*/ 28 w 71"/>
                <a:gd name="T7" fmla="*/ 48 h 70"/>
                <a:gd name="T8" fmla="*/ 23 w 71"/>
                <a:gd name="T9" fmla="*/ 43 h 70"/>
                <a:gd name="T10" fmla="*/ 23 w 71"/>
                <a:gd name="T11" fmla="*/ 43 h 70"/>
                <a:gd name="T12" fmla="*/ 20 w 71"/>
                <a:gd name="T13" fmla="*/ 35 h 70"/>
                <a:gd name="T14" fmla="*/ 22 w 71"/>
                <a:gd name="T15" fmla="*/ 28 h 70"/>
                <a:gd name="T16" fmla="*/ 28 w 71"/>
                <a:gd name="T17" fmla="*/ 22 h 70"/>
                <a:gd name="T18" fmla="*/ 36 w 71"/>
                <a:gd name="T19" fmla="*/ 20 h 70"/>
                <a:gd name="T20" fmla="*/ 43 w 71"/>
                <a:gd name="T21" fmla="*/ 22 h 70"/>
                <a:gd name="T22" fmla="*/ 48 w 71"/>
                <a:gd name="T23" fmla="*/ 27 h 70"/>
                <a:gd name="T24" fmla="*/ 48 w 71"/>
                <a:gd name="T25" fmla="*/ 27 h 70"/>
                <a:gd name="T26" fmla="*/ 51 w 71"/>
                <a:gd name="T27" fmla="*/ 35 h 70"/>
                <a:gd name="T28" fmla="*/ 49 w 71"/>
                <a:gd name="T29" fmla="*/ 42 h 70"/>
                <a:gd name="T30" fmla="*/ 44 w 71"/>
                <a:gd name="T31" fmla="*/ 48 h 70"/>
                <a:gd name="T32" fmla="*/ 44 w 71"/>
                <a:gd name="T33" fmla="*/ 48 h 70"/>
                <a:gd name="T34" fmla="*/ 49 w 71"/>
                <a:gd name="T35" fmla="*/ 56 h 70"/>
                <a:gd name="T36" fmla="*/ 54 w 71"/>
                <a:gd name="T37" fmla="*/ 65 h 70"/>
                <a:gd name="T38" fmla="*/ 66 w 71"/>
                <a:gd name="T39" fmla="*/ 52 h 70"/>
                <a:gd name="T40" fmla="*/ 71 w 71"/>
                <a:gd name="T41" fmla="*/ 35 h 70"/>
                <a:gd name="T42" fmla="*/ 65 w 71"/>
                <a:gd name="T43" fmla="*/ 16 h 70"/>
                <a:gd name="T44" fmla="*/ 65 w 71"/>
                <a:gd name="T45" fmla="*/ 16 h 70"/>
                <a:gd name="T46" fmla="*/ 52 w 71"/>
                <a:gd name="T47" fmla="*/ 4 h 70"/>
                <a:gd name="T48" fmla="*/ 36 w 71"/>
                <a:gd name="T49" fmla="*/ 0 h 70"/>
                <a:gd name="T50" fmla="*/ 17 w 71"/>
                <a:gd name="T51" fmla="*/ 5 h 70"/>
                <a:gd name="T52" fmla="*/ 5 w 71"/>
                <a:gd name="T53" fmla="*/ 18 h 70"/>
                <a:gd name="T54" fmla="*/ 0 w 71"/>
                <a:gd name="T55" fmla="*/ 35 h 70"/>
                <a:gd name="T56" fmla="*/ 6 w 71"/>
                <a:gd name="T57" fmla="*/ 54 h 70"/>
                <a:gd name="T58" fmla="*/ 6 w 71"/>
                <a:gd name="T59" fmla="*/ 54 h 70"/>
                <a:gd name="T60" fmla="*/ 19 w 71"/>
                <a:gd name="T61" fmla="*/ 66 h 70"/>
                <a:gd name="T62" fmla="*/ 36 w 71"/>
                <a:gd name="T63" fmla="*/ 70 h 70"/>
                <a:gd name="T64" fmla="*/ 54 w 71"/>
                <a:gd name="T65" fmla="*/ 65 h 70"/>
                <a:gd name="T66" fmla="*/ 54 w 71"/>
                <a:gd name="T67" fmla="*/ 65 h 70"/>
                <a:gd name="T68" fmla="*/ 49 w 71"/>
                <a:gd name="T69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1" h="70">
                  <a:moveTo>
                    <a:pt x="49" y="56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1" y="49"/>
                    <a:pt x="38" y="50"/>
                    <a:pt x="36" y="50"/>
                  </a:cubicBezTo>
                  <a:cubicBezTo>
                    <a:pt x="33" y="50"/>
                    <a:pt x="31" y="49"/>
                    <a:pt x="28" y="48"/>
                  </a:cubicBezTo>
                  <a:cubicBezTo>
                    <a:pt x="26" y="47"/>
                    <a:pt x="24" y="45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1" y="40"/>
                    <a:pt x="20" y="38"/>
                    <a:pt x="20" y="35"/>
                  </a:cubicBezTo>
                  <a:cubicBezTo>
                    <a:pt x="20" y="32"/>
                    <a:pt x="21" y="30"/>
                    <a:pt x="22" y="28"/>
                  </a:cubicBezTo>
                  <a:cubicBezTo>
                    <a:pt x="23" y="26"/>
                    <a:pt x="25" y="24"/>
                    <a:pt x="28" y="22"/>
                  </a:cubicBezTo>
                  <a:cubicBezTo>
                    <a:pt x="30" y="21"/>
                    <a:pt x="33" y="20"/>
                    <a:pt x="36" y="20"/>
                  </a:cubicBezTo>
                  <a:cubicBezTo>
                    <a:pt x="38" y="20"/>
                    <a:pt x="41" y="21"/>
                    <a:pt x="43" y="22"/>
                  </a:cubicBezTo>
                  <a:cubicBezTo>
                    <a:pt x="45" y="23"/>
                    <a:pt x="47" y="25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50" y="29"/>
                    <a:pt x="51" y="32"/>
                    <a:pt x="51" y="35"/>
                  </a:cubicBezTo>
                  <a:cubicBezTo>
                    <a:pt x="51" y="37"/>
                    <a:pt x="50" y="40"/>
                    <a:pt x="49" y="42"/>
                  </a:cubicBezTo>
                  <a:cubicBezTo>
                    <a:pt x="48" y="44"/>
                    <a:pt x="46" y="46"/>
                    <a:pt x="44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4" y="65"/>
                    <a:pt x="54" y="65"/>
                    <a:pt x="54" y="65"/>
                  </a:cubicBezTo>
                  <a:cubicBezTo>
                    <a:pt x="59" y="61"/>
                    <a:pt x="64" y="57"/>
                    <a:pt x="66" y="52"/>
                  </a:cubicBezTo>
                  <a:cubicBezTo>
                    <a:pt x="69" y="46"/>
                    <a:pt x="71" y="41"/>
                    <a:pt x="71" y="35"/>
                  </a:cubicBezTo>
                  <a:cubicBezTo>
                    <a:pt x="71" y="29"/>
                    <a:pt x="69" y="22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2" y="11"/>
                    <a:pt x="57" y="7"/>
                    <a:pt x="52" y="4"/>
                  </a:cubicBezTo>
                  <a:cubicBezTo>
                    <a:pt x="47" y="1"/>
                    <a:pt x="41" y="0"/>
                    <a:pt x="36" y="0"/>
                  </a:cubicBezTo>
                  <a:cubicBezTo>
                    <a:pt x="29" y="0"/>
                    <a:pt x="23" y="2"/>
                    <a:pt x="17" y="5"/>
                  </a:cubicBezTo>
                  <a:cubicBezTo>
                    <a:pt x="12" y="9"/>
                    <a:pt x="7" y="13"/>
                    <a:pt x="5" y="18"/>
                  </a:cubicBezTo>
                  <a:cubicBezTo>
                    <a:pt x="2" y="23"/>
                    <a:pt x="0" y="29"/>
                    <a:pt x="0" y="35"/>
                  </a:cubicBezTo>
                  <a:cubicBezTo>
                    <a:pt x="0" y="41"/>
                    <a:pt x="2" y="48"/>
                    <a:pt x="6" y="54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9" y="59"/>
                    <a:pt x="14" y="63"/>
                    <a:pt x="19" y="66"/>
                  </a:cubicBezTo>
                  <a:cubicBezTo>
                    <a:pt x="24" y="69"/>
                    <a:pt x="30" y="70"/>
                    <a:pt x="36" y="70"/>
                  </a:cubicBezTo>
                  <a:cubicBezTo>
                    <a:pt x="42" y="70"/>
                    <a:pt x="48" y="68"/>
                    <a:pt x="54" y="65"/>
                  </a:cubicBezTo>
                  <a:cubicBezTo>
                    <a:pt x="54" y="65"/>
                    <a:pt x="54" y="65"/>
                    <a:pt x="54" y="65"/>
                  </a:cubicBezTo>
                  <a:lnTo>
                    <a:pt x="49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204"/>
            <p:cNvSpPr>
              <a:spLocks/>
            </p:cNvSpPr>
            <p:nvPr/>
          </p:nvSpPr>
          <p:spPr bwMode="auto">
            <a:xfrm>
              <a:off x="2462213" y="1165226"/>
              <a:ext cx="65088" cy="66675"/>
            </a:xfrm>
            <a:custGeom>
              <a:avLst/>
              <a:gdLst>
                <a:gd name="T0" fmla="*/ 48 w 70"/>
                <a:gd name="T1" fmla="*/ 57 h 71"/>
                <a:gd name="T2" fmla="*/ 43 w 70"/>
                <a:gd name="T3" fmla="*/ 48 h 71"/>
                <a:gd name="T4" fmla="*/ 35 w 70"/>
                <a:gd name="T5" fmla="*/ 51 h 71"/>
                <a:gd name="T6" fmla="*/ 27 w 70"/>
                <a:gd name="T7" fmla="*/ 49 h 71"/>
                <a:gd name="T8" fmla="*/ 22 w 70"/>
                <a:gd name="T9" fmla="*/ 44 h 71"/>
                <a:gd name="T10" fmla="*/ 22 w 70"/>
                <a:gd name="T11" fmla="*/ 43 h 71"/>
                <a:gd name="T12" fmla="*/ 20 w 70"/>
                <a:gd name="T13" fmla="*/ 35 h 71"/>
                <a:gd name="T14" fmla="*/ 21 w 70"/>
                <a:gd name="T15" fmla="*/ 28 h 71"/>
                <a:gd name="T16" fmla="*/ 27 w 70"/>
                <a:gd name="T17" fmla="*/ 23 h 71"/>
                <a:gd name="T18" fmla="*/ 35 w 70"/>
                <a:gd name="T19" fmla="*/ 20 h 71"/>
                <a:gd name="T20" fmla="*/ 42 w 70"/>
                <a:gd name="T21" fmla="*/ 22 h 71"/>
                <a:gd name="T22" fmla="*/ 47 w 70"/>
                <a:gd name="T23" fmla="*/ 27 h 71"/>
                <a:gd name="T24" fmla="*/ 47 w 70"/>
                <a:gd name="T25" fmla="*/ 27 h 71"/>
                <a:gd name="T26" fmla="*/ 50 w 70"/>
                <a:gd name="T27" fmla="*/ 35 h 71"/>
                <a:gd name="T28" fmla="*/ 48 w 70"/>
                <a:gd name="T29" fmla="*/ 43 h 71"/>
                <a:gd name="T30" fmla="*/ 43 w 70"/>
                <a:gd name="T31" fmla="*/ 48 h 71"/>
                <a:gd name="T32" fmla="*/ 43 w 70"/>
                <a:gd name="T33" fmla="*/ 48 h 71"/>
                <a:gd name="T34" fmla="*/ 48 w 70"/>
                <a:gd name="T35" fmla="*/ 57 h 71"/>
                <a:gd name="T36" fmla="*/ 53 w 70"/>
                <a:gd name="T37" fmla="*/ 65 h 71"/>
                <a:gd name="T38" fmla="*/ 65 w 70"/>
                <a:gd name="T39" fmla="*/ 52 h 71"/>
                <a:gd name="T40" fmla="*/ 70 w 70"/>
                <a:gd name="T41" fmla="*/ 35 h 71"/>
                <a:gd name="T42" fmla="*/ 64 w 70"/>
                <a:gd name="T43" fmla="*/ 17 h 71"/>
                <a:gd name="T44" fmla="*/ 64 w 70"/>
                <a:gd name="T45" fmla="*/ 17 h 71"/>
                <a:gd name="T46" fmla="*/ 51 w 70"/>
                <a:gd name="T47" fmla="*/ 5 h 71"/>
                <a:gd name="T48" fmla="*/ 35 w 70"/>
                <a:gd name="T49" fmla="*/ 0 h 71"/>
                <a:gd name="T50" fmla="*/ 16 w 70"/>
                <a:gd name="T51" fmla="*/ 6 h 71"/>
                <a:gd name="T52" fmla="*/ 4 w 70"/>
                <a:gd name="T53" fmla="*/ 19 h 71"/>
                <a:gd name="T54" fmla="*/ 0 w 70"/>
                <a:gd name="T55" fmla="*/ 35 h 71"/>
                <a:gd name="T56" fmla="*/ 5 w 70"/>
                <a:gd name="T57" fmla="*/ 54 h 71"/>
                <a:gd name="T58" fmla="*/ 5 w 70"/>
                <a:gd name="T59" fmla="*/ 54 h 71"/>
                <a:gd name="T60" fmla="*/ 18 w 70"/>
                <a:gd name="T61" fmla="*/ 66 h 71"/>
                <a:gd name="T62" fmla="*/ 35 w 70"/>
                <a:gd name="T63" fmla="*/ 71 h 71"/>
                <a:gd name="T64" fmla="*/ 53 w 70"/>
                <a:gd name="T65" fmla="*/ 65 h 71"/>
                <a:gd name="T66" fmla="*/ 53 w 70"/>
                <a:gd name="T67" fmla="*/ 65 h 71"/>
                <a:gd name="T68" fmla="*/ 48 w 70"/>
                <a:gd name="T69" fmla="*/ 5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" h="71">
                  <a:moveTo>
                    <a:pt x="48" y="57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0" y="50"/>
                    <a:pt x="37" y="51"/>
                    <a:pt x="35" y="51"/>
                  </a:cubicBezTo>
                  <a:cubicBezTo>
                    <a:pt x="32" y="51"/>
                    <a:pt x="30" y="50"/>
                    <a:pt x="27" y="49"/>
                  </a:cubicBezTo>
                  <a:cubicBezTo>
                    <a:pt x="25" y="48"/>
                    <a:pt x="23" y="46"/>
                    <a:pt x="22" y="44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1"/>
                    <a:pt x="20" y="38"/>
                    <a:pt x="20" y="35"/>
                  </a:cubicBezTo>
                  <a:cubicBezTo>
                    <a:pt x="20" y="33"/>
                    <a:pt x="20" y="30"/>
                    <a:pt x="21" y="28"/>
                  </a:cubicBezTo>
                  <a:cubicBezTo>
                    <a:pt x="23" y="26"/>
                    <a:pt x="24" y="24"/>
                    <a:pt x="27" y="23"/>
                  </a:cubicBezTo>
                  <a:cubicBezTo>
                    <a:pt x="29" y="21"/>
                    <a:pt x="32" y="20"/>
                    <a:pt x="35" y="20"/>
                  </a:cubicBezTo>
                  <a:cubicBezTo>
                    <a:pt x="37" y="20"/>
                    <a:pt x="40" y="21"/>
                    <a:pt x="42" y="22"/>
                  </a:cubicBezTo>
                  <a:cubicBezTo>
                    <a:pt x="44" y="23"/>
                    <a:pt x="46" y="25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9" y="30"/>
                    <a:pt x="50" y="33"/>
                    <a:pt x="50" y="35"/>
                  </a:cubicBezTo>
                  <a:cubicBezTo>
                    <a:pt x="50" y="38"/>
                    <a:pt x="49" y="40"/>
                    <a:pt x="48" y="43"/>
                  </a:cubicBezTo>
                  <a:cubicBezTo>
                    <a:pt x="47" y="45"/>
                    <a:pt x="45" y="47"/>
                    <a:pt x="43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9" y="62"/>
                    <a:pt x="63" y="57"/>
                    <a:pt x="65" y="52"/>
                  </a:cubicBezTo>
                  <a:cubicBezTo>
                    <a:pt x="68" y="47"/>
                    <a:pt x="70" y="41"/>
                    <a:pt x="70" y="35"/>
                  </a:cubicBezTo>
                  <a:cubicBezTo>
                    <a:pt x="70" y="29"/>
                    <a:pt x="68" y="23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1" y="12"/>
                    <a:pt x="56" y="7"/>
                    <a:pt x="51" y="5"/>
                  </a:cubicBezTo>
                  <a:cubicBezTo>
                    <a:pt x="46" y="2"/>
                    <a:pt x="40" y="0"/>
                    <a:pt x="35" y="0"/>
                  </a:cubicBezTo>
                  <a:cubicBezTo>
                    <a:pt x="28" y="0"/>
                    <a:pt x="22" y="2"/>
                    <a:pt x="16" y="6"/>
                  </a:cubicBezTo>
                  <a:cubicBezTo>
                    <a:pt x="11" y="9"/>
                    <a:pt x="7" y="14"/>
                    <a:pt x="4" y="19"/>
                  </a:cubicBezTo>
                  <a:cubicBezTo>
                    <a:pt x="1" y="24"/>
                    <a:pt x="0" y="30"/>
                    <a:pt x="0" y="35"/>
                  </a:cubicBezTo>
                  <a:cubicBezTo>
                    <a:pt x="0" y="42"/>
                    <a:pt x="1" y="48"/>
                    <a:pt x="5" y="54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8" y="59"/>
                    <a:pt x="13" y="64"/>
                    <a:pt x="18" y="66"/>
                  </a:cubicBezTo>
                  <a:cubicBezTo>
                    <a:pt x="23" y="69"/>
                    <a:pt x="29" y="71"/>
                    <a:pt x="35" y="71"/>
                  </a:cubicBezTo>
                  <a:cubicBezTo>
                    <a:pt x="41" y="71"/>
                    <a:pt x="48" y="69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lnTo>
                    <a:pt x="4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206"/>
            <p:cNvSpPr>
              <a:spLocks/>
            </p:cNvSpPr>
            <p:nvPr/>
          </p:nvSpPr>
          <p:spPr bwMode="auto">
            <a:xfrm>
              <a:off x="2794000" y="2000251"/>
              <a:ext cx="65088" cy="65088"/>
            </a:xfrm>
            <a:custGeom>
              <a:avLst/>
              <a:gdLst>
                <a:gd name="T0" fmla="*/ 48 w 70"/>
                <a:gd name="T1" fmla="*/ 56 h 70"/>
                <a:gd name="T2" fmla="*/ 43 w 70"/>
                <a:gd name="T3" fmla="*/ 47 h 70"/>
                <a:gd name="T4" fmla="*/ 35 w 70"/>
                <a:gd name="T5" fmla="*/ 50 h 70"/>
                <a:gd name="T6" fmla="*/ 28 w 70"/>
                <a:gd name="T7" fmla="*/ 48 h 70"/>
                <a:gd name="T8" fmla="*/ 22 w 70"/>
                <a:gd name="T9" fmla="*/ 43 h 70"/>
                <a:gd name="T10" fmla="*/ 22 w 70"/>
                <a:gd name="T11" fmla="*/ 43 h 70"/>
                <a:gd name="T12" fmla="*/ 20 w 70"/>
                <a:gd name="T13" fmla="*/ 35 h 70"/>
                <a:gd name="T14" fmla="*/ 22 w 70"/>
                <a:gd name="T15" fmla="*/ 28 h 70"/>
                <a:gd name="T16" fmla="*/ 27 w 70"/>
                <a:gd name="T17" fmla="*/ 22 h 70"/>
                <a:gd name="T18" fmla="*/ 27 w 70"/>
                <a:gd name="T19" fmla="*/ 22 h 70"/>
                <a:gd name="T20" fmla="*/ 35 w 70"/>
                <a:gd name="T21" fmla="*/ 20 h 70"/>
                <a:gd name="T22" fmla="*/ 42 w 70"/>
                <a:gd name="T23" fmla="*/ 21 h 70"/>
                <a:gd name="T24" fmla="*/ 48 w 70"/>
                <a:gd name="T25" fmla="*/ 27 h 70"/>
                <a:gd name="T26" fmla="*/ 48 w 70"/>
                <a:gd name="T27" fmla="*/ 27 h 70"/>
                <a:gd name="T28" fmla="*/ 50 w 70"/>
                <a:gd name="T29" fmla="*/ 35 h 70"/>
                <a:gd name="T30" fmla="*/ 48 w 70"/>
                <a:gd name="T31" fmla="*/ 42 h 70"/>
                <a:gd name="T32" fmla="*/ 43 w 70"/>
                <a:gd name="T33" fmla="*/ 47 h 70"/>
                <a:gd name="T34" fmla="*/ 43 w 70"/>
                <a:gd name="T35" fmla="*/ 47 h 70"/>
                <a:gd name="T36" fmla="*/ 48 w 70"/>
                <a:gd name="T37" fmla="*/ 56 h 70"/>
                <a:gd name="T38" fmla="*/ 54 w 70"/>
                <a:gd name="T39" fmla="*/ 64 h 70"/>
                <a:gd name="T40" fmla="*/ 66 w 70"/>
                <a:gd name="T41" fmla="*/ 51 h 70"/>
                <a:gd name="T42" fmla="*/ 70 w 70"/>
                <a:gd name="T43" fmla="*/ 35 h 70"/>
                <a:gd name="T44" fmla="*/ 64 w 70"/>
                <a:gd name="T45" fmla="*/ 16 h 70"/>
                <a:gd name="T46" fmla="*/ 65 w 70"/>
                <a:gd name="T47" fmla="*/ 16 h 70"/>
                <a:gd name="T48" fmla="*/ 52 w 70"/>
                <a:gd name="T49" fmla="*/ 4 h 70"/>
                <a:gd name="T50" fmla="*/ 35 w 70"/>
                <a:gd name="T51" fmla="*/ 0 h 70"/>
                <a:gd name="T52" fmla="*/ 16 w 70"/>
                <a:gd name="T53" fmla="*/ 5 h 70"/>
                <a:gd name="T54" fmla="*/ 16 w 70"/>
                <a:gd name="T55" fmla="*/ 5 h 70"/>
                <a:gd name="T56" fmla="*/ 4 w 70"/>
                <a:gd name="T57" fmla="*/ 18 h 70"/>
                <a:gd name="T58" fmla="*/ 0 w 70"/>
                <a:gd name="T59" fmla="*/ 35 h 70"/>
                <a:gd name="T60" fmla="*/ 5 w 70"/>
                <a:gd name="T61" fmla="*/ 53 h 70"/>
                <a:gd name="T62" fmla="*/ 5 w 70"/>
                <a:gd name="T63" fmla="*/ 53 h 70"/>
                <a:gd name="T64" fmla="*/ 18 w 70"/>
                <a:gd name="T65" fmla="*/ 66 h 70"/>
                <a:gd name="T66" fmla="*/ 35 w 70"/>
                <a:gd name="T67" fmla="*/ 70 h 70"/>
                <a:gd name="T68" fmla="*/ 53 w 70"/>
                <a:gd name="T69" fmla="*/ 64 h 70"/>
                <a:gd name="T70" fmla="*/ 54 w 70"/>
                <a:gd name="T71" fmla="*/ 64 h 70"/>
                <a:gd name="T72" fmla="*/ 48 w 70"/>
                <a:gd name="T73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0" h="70">
                  <a:moveTo>
                    <a:pt x="48" y="56"/>
                  </a:moveTo>
                  <a:cubicBezTo>
                    <a:pt x="43" y="47"/>
                    <a:pt x="43" y="47"/>
                    <a:pt x="43" y="47"/>
                  </a:cubicBezTo>
                  <a:cubicBezTo>
                    <a:pt x="40" y="49"/>
                    <a:pt x="38" y="50"/>
                    <a:pt x="35" y="50"/>
                  </a:cubicBezTo>
                  <a:cubicBezTo>
                    <a:pt x="32" y="50"/>
                    <a:pt x="30" y="49"/>
                    <a:pt x="28" y="48"/>
                  </a:cubicBezTo>
                  <a:cubicBezTo>
                    <a:pt x="25" y="47"/>
                    <a:pt x="24" y="45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0"/>
                    <a:pt x="20" y="37"/>
                    <a:pt x="20" y="35"/>
                  </a:cubicBezTo>
                  <a:cubicBezTo>
                    <a:pt x="20" y="32"/>
                    <a:pt x="20" y="30"/>
                    <a:pt x="22" y="28"/>
                  </a:cubicBezTo>
                  <a:cubicBezTo>
                    <a:pt x="23" y="25"/>
                    <a:pt x="24" y="23"/>
                    <a:pt x="27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9" y="20"/>
                    <a:pt x="32" y="20"/>
                    <a:pt x="35" y="20"/>
                  </a:cubicBezTo>
                  <a:cubicBezTo>
                    <a:pt x="37" y="20"/>
                    <a:pt x="40" y="20"/>
                    <a:pt x="42" y="21"/>
                  </a:cubicBezTo>
                  <a:cubicBezTo>
                    <a:pt x="44" y="23"/>
                    <a:pt x="46" y="24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9" y="29"/>
                    <a:pt x="50" y="32"/>
                    <a:pt x="50" y="35"/>
                  </a:cubicBezTo>
                  <a:cubicBezTo>
                    <a:pt x="50" y="37"/>
                    <a:pt x="49" y="40"/>
                    <a:pt x="48" y="42"/>
                  </a:cubicBezTo>
                  <a:cubicBezTo>
                    <a:pt x="47" y="44"/>
                    <a:pt x="45" y="46"/>
                    <a:pt x="43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59" y="61"/>
                    <a:pt x="63" y="57"/>
                    <a:pt x="66" y="51"/>
                  </a:cubicBezTo>
                  <a:cubicBezTo>
                    <a:pt x="68" y="46"/>
                    <a:pt x="70" y="41"/>
                    <a:pt x="70" y="35"/>
                  </a:cubicBezTo>
                  <a:cubicBezTo>
                    <a:pt x="70" y="28"/>
                    <a:pt x="68" y="22"/>
                    <a:pt x="64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1" y="11"/>
                    <a:pt x="57" y="7"/>
                    <a:pt x="52" y="4"/>
                  </a:cubicBezTo>
                  <a:cubicBezTo>
                    <a:pt x="46" y="1"/>
                    <a:pt x="41" y="0"/>
                    <a:pt x="35" y="0"/>
                  </a:cubicBezTo>
                  <a:cubicBezTo>
                    <a:pt x="28" y="0"/>
                    <a:pt x="22" y="1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1" y="8"/>
                    <a:pt x="7" y="13"/>
                    <a:pt x="4" y="18"/>
                  </a:cubicBezTo>
                  <a:cubicBezTo>
                    <a:pt x="1" y="23"/>
                    <a:pt x="0" y="29"/>
                    <a:pt x="0" y="35"/>
                  </a:cubicBezTo>
                  <a:cubicBezTo>
                    <a:pt x="0" y="41"/>
                    <a:pt x="2" y="48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8" y="59"/>
                    <a:pt x="13" y="63"/>
                    <a:pt x="18" y="66"/>
                  </a:cubicBezTo>
                  <a:cubicBezTo>
                    <a:pt x="23" y="68"/>
                    <a:pt x="29" y="70"/>
                    <a:pt x="35" y="70"/>
                  </a:cubicBezTo>
                  <a:cubicBezTo>
                    <a:pt x="41" y="70"/>
                    <a:pt x="48" y="68"/>
                    <a:pt x="53" y="64"/>
                  </a:cubicBezTo>
                  <a:cubicBezTo>
                    <a:pt x="54" y="64"/>
                    <a:pt x="54" y="64"/>
                    <a:pt x="54" y="64"/>
                  </a:cubicBezTo>
                  <a:lnTo>
                    <a:pt x="4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7" name="Group 206"/>
          <p:cNvGrpSpPr/>
          <p:nvPr userDrawn="1"/>
        </p:nvGrpSpPr>
        <p:grpSpPr>
          <a:xfrm>
            <a:off x="6255812" y="395671"/>
            <a:ext cx="6070612" cy="6102349"/>
            <a:chOff x="776288" y="755651"/>
            <a:chExt cx="2125663" cy="2136776"/>
          </a:xfrm>
          <a:solidFill>
            <a:schemeClr val="bg1">
              <a:alpha val="10000"/>
            </a:schemeClr>
          </a:solidFill>
        </p:grpSpPr>
        <p:sp>
          <p:nvSpPr>
            <p:cNvPr id="208" name="Freeform 5"/>
            <p:cNvSpPr>
              <a:spLocks/>
            </p:cNvSpPr>
            <p:nvPr/>
          </p:nvSpPr>
          <p:spPr bwMode="auto">
            <a:xfrm>
              <a:off x="1447801" y="1116014"/>
              <a:ext cx="77788" cy="74613"/>
            </a:xfrm>
            <a:custGeom>
              <a:avLst/>
              <a:gdLst>
                <a:gd name="T0" fmla="*/ 79 w 83"/>
                <a:gd name="T1" fmla="*/ 61 h 80"/>
                <a:gd name="T2" fmla="*/ 18 w 83"/>
                <a:gd name="T3" fmla="*/ 4 h 80"/>
                <a:gd name="T4" fmla="*/ 4 w 83"/>
                <a:gd name="T5" fmla="*/ 4 h 80"/>
                <a:gd name="T6" fmla="*/ 4 w 83"/>
                <a:gd name="T7" fmla="*/ 19 h 80"/>
                <a:gd name="T8" fmla="*/ 65 w 83"/>
                <a:gd name="T9" fmla="*/ 76 h 80"/>
                <a:gd name="T10" fmla="*/ 79 w 83"/>
                <a:gd name="T11" fmla="*/ 75 h 80"/>
                <a:gd name="T12" fmla="*/ 79 w 83"/>
                <a:gd name="T13" fmla="*/ 6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80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9"/>
                    <a:pt x="0" y="15"/>
                    <a:pt x="4" y="19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69" y="80"/>
                    <a:pt x="76" y="79"/>
                    <a:pt x="79" y="75"/>
                  </a:cubicBezTo>
                  <a:cubicBezTo>
                    <a:pt x="83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6"/>
            <p:cNvSpPr>
              <a:spLocks/>
            </p:cNvSpPr>
            <p:nvPr/>
          </p:nvSpPr>
          <p:spPr bwMode="auto">
            <a:xfrm>
              <a:off x="1449388" y="1114426"/>
              <a:ext cx="74613" cy="77788"/>
            </a:xfrm>
            <a:custGeom>
              <a:avLst/>
              <a:gdLst>
                <a:gd name="T0" fmla="*/ 18 w 79"/>
                <a:gd name="T1" fmla="*/ 79 h 84"/>
                <a:gd name="T2" fmla="*/ 75 w 79"/>
                <a:gd name="T3" fmla="*/ 18 h 84"/>
                <a:gd name="T4" fmla="*/ 75 w 79"/>
                <a:gd name="T5" fmla="*/ 4 h 84"/>
                <a:gd name="T6" fmla="*/ 61 w 79"/>
                <a:gd name="T7" fmla="*/ 5 h 84"/>
                <a:gd name="T8" fmla="*/ 4 w 79"/>
                <a:gd name="T9" fmla="*/ 66 h 84"/>
                <a:gd name="T10" fmla="*/ 4 w 79"/>
                <a:gd name="T11" fmla="*/ 80 h 84"/>
                <a:gd name="T12" fmla="*/ 18 w 79"/>
                <a:gd name="T13" fmla="*/ 7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4">
                  <a:moveTo>
                    <a:pt x="18" y="79"/>
                  </a:moveTo>
                  <a:cubicBezTo>
                    <a:pt x="75" y="18"/>
                    <a:pt x="75" y="18"/>
                    <a:pt x="75" y="18"/>
                  </a:cubicBezTo>
                  <a:cubicBezTo>
                    <a:pt x="79" y="14"/>
                    <a:pt x="79" y="8"/>
                    <a:pt x="75" y="4"/>
                  </a:cubicBezTo>
                  <a:cubicBezTo>
                    <a:pt x="71" y="0"/>
                    <a:pt x="65" y="1"/>
                    <a:pt x="61" y="5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0" y="70"/>
                    <a:pt x="0" y="76"/>
                    <a:pt x="4" y="80"/>
                  </a:cubicBezTo>
                  <a:cubicBezTo>
                    <a:pt x="8" y="84"/>
                    <a:pt x="14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209"/>
            <p:cNvSpPr>
              <a:spLocks/>
            </p:cNvSpPr>
            <p:nvPr/>
          </p:nvSpPr>
          <p:spPr bwMode="auto">
            <a:xfrm>
              <a:off x="1514476" y="1936751"/>
              <a:ext cx="76200" cy="74613"/>
            </a:xfrm>
            <a:custGeom>
              <a:avLst/>
              <a:gdLst>
                <a:gd name="T0" fmla="*/ 79 w 83"/>
                <a:gd name="T1" fmla="*/ 61 h 79"/>
                <a:gd name="T2" fmla="*/ 18 w 83"/>
                <a:gd name="T3" fmla="*/ 4 h 79"/>
                <a:gd name="T4" fmla="*/ 4 w 83"/>
                <a:gd name="T5" fmla="*/ 4 h 79"/>
                <a:gd name="T6" fmla="*/ 4 w 83"/>
                <a:gd name="T7" fmla="*/ 18 h 79"/>
                <a:gd name="T8" fmla="*/ 65 w 83"/>
                <a:gd name="T9" fmla="*/ 76 h 79"/>
                <a:gd name="T10" fmla="*/ 79 w 83"/>
                <a:gd name="T11" fmla="*/ 75 h 79"/>
                <a:gd name="T12" fmla="*/ 79 w 83"/>
                <a:gd name="T13" fmla="*/ 6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9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8"/>
                    <a:pt x="0" y="15"/>
                    <a:pt x="4" y="18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69" y="79"/>
                    <a:pt x="76" y="79"/>
                    <a:pt x="79" y="75"/>
                  </a:cubicBezTo>
                  <a:cubicBezTo>
                    <a:pt x="83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210"/>
            <p:cNvSpPr>
              <a:spLocks/>
            </p:cNvSpPr>
            <p:nvPr/>
          </p:nvSpPr>
          <p:spPr bwMode="auto">
            <a:xfrm>
              <a:off x="1516063" y="1935164"/>
              <a:ext cx="73025" cy="77788"/>
            </a:xfrm>
            <a:custGeom>
              <a:avLst/>
              <a:gdLst>
                <a:gd name="T0" fmla="*/ 18 w 79"/>
                <a:gd name="T1" fmla="*/ 79 h 83"/>
                <a:gd name="T2" fmla="*/ 76 w 79"/>
                <a:gd name="T3" fmla="*/ 18 h 83"/>
                <a:gd name="T4" fmla="*/ 75 w 79"/>
                <a:gd name="T5" fmla="*/ 4 h 83"/>
                <a:gd name="T6" fmla="*/ 61 w 79"/>
                <a:gd name="T7" fmla="*/ 4 h 83"/>
                <a:gd name="T8" fmla="*/ 4 w 79"/>
                <a:gd name="T9" fmla="*/ 65 h 83"/>
                <a:gd name="T10" fmla="*/ 4 w 79"/>
                <a:gd name="T11" fmla="*/ 79 h 83"/>
                <a:gd name="T12" fmla="*/ 18 w 79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9"/>
                  </a:moveTo>
                  <a:cubicBezTo>
                    <a:pt x="76" y="18"/>
                    <a:pt x="76" y="18"/>
                    <a:pt x="76" y="18"/>
                  </a:cubicBezTo>
                  <a:cubicBezTo>
                    <a:pt x="79" y="14"/>
                    <a:pt x="79" y="8"/>
                    <a:pt x="75" y="4"/>
                  </a:cubicBezTo>
                  <a:cubicBezTo>
                    <a:pt x="71" y="0"/>
                    <a:pt x="65" y="0"/>
                    <a:pt x="61" y="4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0" y="69"/>
                    <a:pt x="0" y="76"/>
                    <a:pt x="4" y="79"/>
                  </a:cubicBezTo>
                  <a:cubicBezTo>
                    <a:pt x="8" y="83"/>
                    <a:pt x="15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211"/>
            <p:cNvSpPr>
              <a:spLocks/>
            </p:cNvSpPr>
            <p:nvPr/>
          </p:nvSpPr>
          <p:spPr bwMode="auto">
            <a:xfrm>
              <a:off x="819151" y="2395539"/>
              <a:ext cx="77788" cy="74613"/>
            </a:xfrm>
            <a:custGeom>
              <a:avLst/>
              <a:gdLst>
                <a:gd name="T0" fmla="*/ 79 w 83"/>
                <a:gd name="T1" fmla="*/ 61 h 80"/>
                <a:gd name="T2" fmla="*/ 18 w 83"/>
                <a:gd name="T3" fmla="*/ 4 h 80"/>
                <a:gd name="T4" fmla="*/ 3 w 83"/>
                <a:gd name="T5" fmla="*/ 5 h 80"/>
                <a:gd name="T6" fmla="*/ 4 w 83"/>
                <a:gd name="T7" fmla="*/ 19 h 80"/>
                <a:gd name="T8" fmla="*/ 65 w 83"/>
                <a:gd name="T9" fmla="*/ 76 h 80"/>
                <a:gd name="T10" fmla="*/ 79 w 83"/>
                <a:gd name="T11" fmla="*/ 76 h 80"/>
                <a:gd name="T12" fmla="*/ 79 w 83"/>
                <a:gd name="T13" fmla="*/ 6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80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7" y="1"/>
                    <a:pt x="3" y="5"/>
                  </a:cubicBezTo>
                  <a:cubicBezTo>
                    <a:pt x="0" y="9"/>
                    <a:pt x="0" y="15"/>
                    <a:pt x="4" y="19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69" y="80"/>
                    <a:pt x="75" y="80"/>
                    <a:pt x="79" y="76"/>
                  </a:cubicBezTo>
                  <a:cubicBezTo>
                    <a:pt x="83" y="72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212"/>
            <p:cNvSpPr>
              <a:spLocks/>
            </p:cNvSpPr>
            <p:nvPr/>
          </p:nvSpPr>
          <p:spPr bwMode="auto">
            <a:xfrm>
              <a:off x="820738" y="2393951"/>
              <a:ext cx="74613" cy="77788"/>
            </a:xfrm>
            <a:custGeom>
              <a:avLst/>
              <a:gdLst>
                <a:gd name="T0" fmla="*/ 18 w 79"/>
                <a:gd name="T1" fmla="*/ 78 h 83"/>
                <a:gd name="T2" fmla="*/ 75 w 79"/>
                <a:gd name="T3" fmla="*/ 17 h 83"/>
                <a:gd name="T4" fmla="*/ 75 w 79"/>
                <a:gd name="T5" fmla="*/ 3 h 83"/>
                <a:gd name="T6" fmla="*/ 61 w 79"/>
                <a:gd name="T7" fmla="*/ 4 h 83"/>
                <a:gd name="T8" fmla="*/ 3 w 79"/>
                <a:gd name="T9" fmla="*/ 65 h 83"/>
                <a:gd name="T10" fmla="*/ 4 w 79"/>
                <a:gd name="T11" fmla="*/ 79 h 83"/>
                <a:gd name="T12" fmla="*/ 18 w 79"/>
                <a:gd name="T13" fmla="*/ 7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8"/>
                  </a:moveTo>
                  <a:cubicBezTo>
                    <a:pt x="75" y="17"/>
                    <a:pt x="75" y="17"/>
                    <a:pt x="75" y="17"/>
                  </a:cubicBezTo>
                  <a:cubicBezTo>
                    <a:pt x="79" y="13"/>
                    <a:pt x="79" y="7"/>
                    <a:pt x="75" y="3"/>
                  </a:cubicBezTo>
                  <a:cubicBezTo>
                    <a:pt x="71" y="0"/>
                    <a:pt x="64" y="0"/>
                    <a:pt x="61" y="4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0" y="69"/>
                    <a:pt x="0" y="75"/>
                    <a:pt x="4" y="79"/>
                  </a:cubicBezTo>
                  <a:cubicBezTo>
                    <a:pt x="8" y="83"/>
                    <a:pt x="14" y="82"/>
                    <a:pt x="18" y="7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213"/>
            <p:cNvSpPr>
              <a:spLocks/>
            </p:cNvSpPr>
            <p:nvPr/>
          </p:nvSpPr>
          <p:spPr bwMode="auto">
            <a:xfrm>
              <a:off x="793751" y="1038226"/>
              <a:ext cx="77788" cy="74613"/>
            </a:xfrm>
            <a:custGeom>
              <a:avLst/>
              <a:gdLst>
                <a:gd name="T0" fmla="*/ 79 w 83"/>
                <a:gd name="T1" fmla="*/ 61 h 79"/>
                <a:gd name="T2" fmla="*/ 18 w 83"/>
                <a:gd name="T3" fmla="*/ 4 h 79"/>
                <a:gd name="T4" fmla="*/ 4 w 83"/>
                <a:gd name="T5" fmla="*/ 4 h 79"/>
                <a:gd name="T6" fmla="*/ 4 w 83"/>
                <a:gd name="T7" fmla="*/ 18 h 79"/>
                <a:gd name="T8" fmla="*/ 65 w 83"/>
                <a:gd name="T9" fmla="*/ 75 h 79"/>
                <a:gd name="T10" fmla="*/ 79 w 83"/>
                <a:gd name="T11" fmla="*/ 75 h 79"/>
                <a:gd name="T12" fmla="*/ 79 w 83"/>
                <a:gd name="T13" fmla="*/ 6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9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8"/>
                    <a:pt x="0" y="14"/>
                    <a:pt x="4" y="18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69" y="79"/>
                    <a:pt x="76" y="79"/>
                    <a:pt x="79" y="75"/>
                  </a:cubicBezTo>
                  <a:cubicBezTo>
                    <a:pt x="83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214"/>
            <p:cNvSpPr>
              <a:spLocks/>
            </p:cNvSpPr>
            <p:nvPr/>
          </p:nvSpPr>
          <p:spPr bwMode="auto">
            <a:xfrm>
              <a:off x="796926" y="1036639"/>
              <a:ext cx="73025" cy="77788"/>
            </a:xfrm>
            <a:custGeom>
              <a:avLst/>
              <a:gdLst>
                <a:gd name="T0" fmla="*/ 18 w 79"/>
                <a:gd name="T1" fmla="*/ 79 h 83"/>
                <a:gd name="T2" fmla="*/ 76 w 79"/>
                <a:gd name="T3" fmla="*/ 18 h 83"/>
                <a:gd name="T4" fmla="*/ 75 w 79"/>
                <a:gd name="T5" fmla="*/ 4 h 83"/>
                <a:gd name="T6" fmla="*/ 61 w 79"/>
                <a:gd name="T7" fmla="*/ 4 h 83"/>
                <a:gd name="T8" fmla="*/ 4 w 79"/>
                <a:gd name="T9" fmla="*/ 65 h 83"/>
                <a:gd name="T10" fmla="*/ 4 w 79"/>
                <a:gd name="T11" fmla="*/ 79 h 83"/>
                <a:gd name="T12" fmla="*/ 18 w 79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9"/>
                  </a:moveTo>
                  <a:cubicBezTo>
                    <a:pt x="76" y="18"/>
                    <a:pt x="76" y="18"/>
                    <a:pt x="76" y="18"/>
                  </a:cubicBezTo>
                  <a:cubicBezTo>
                    <a:pt x="79" y="14"/>
                    <a:pt x="79" y="7"/>
                    <a:pt x="75" y="4"/>
                  </a:cubicBezTo>
                  <a:cubicBezTo>
                    <a:pt x="71" y="0"/>
                    <a:pt x="65" y="0"/>
                    <a:pt x="61" y="4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0" y="69"/>
                    <a:pt x="0" y="75"/>
                    <a:pt x="4" y="79"/>
                  </a:cubicBezTo>
                  <a:cubicBezTo>
                    <a:pt x="8" y="83"/>
                    <a:pt x="15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215"/>
            <p:cNvSpPr>
              <a:spLocks/>
            </p:cNvSpPr>
            <p:nvPr/>
          </p:nvSpPr>
          <p:spPr bwMode="auto">
            <a:xfrm>
              <a:off x="2824163" y="1116014"/>
              <a:ext cx="77788" cy="73025"/>
            </a:xfrm>
            <a:custGeom>
              <a:avLst/>
              <a:gdLst>
                <a:gd name="T0" fmla="*/ 79 w 83"/>
                <a:gd name="T1" fmla="*/ 61 h 79"/>
                <a:gd name="T2" fmla="*/ 18 w 83"/>
                <a:gd name="T3" fmla="*/ 4 h 79"/>
                <a:gd name="T4" fmla="*/ 4 w 83"/>
                <a:gd name="T5" fmla="*/ 4 h 79"/>
                <a:gd name="T6" fmla="*/ 4 w 83"/>
                <a:gd name="T7" fmla="*/ 18 h 79"/>
                <a:gd name="T8" fmla="*/ 65 w 83"/>
                <a:gd name="T9" fmla="*/ 75 h 79"/>
                <a:gd name="T10" fmla="*/ 79 w 83"/>
                <a:gd name="T11" fmla="*/ 75 h 79"/>
                <a:gd name="T12" fmla="*/ 79 w 83"/>
                <a:gd name="T13" fmla="*/ 6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9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7" y="0"/>
                    <a:pt x="4" y="4"/>
                  </a:cubicBezTo>
                  <a:cubicBezTo>
                    <a:pt x="0" y="8"/>
                    <a:pt x="0" y="14"/>
                    <a:pt x="4" y="18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69" y="79"/>
                    <a:pt x="75" y="79"/>
                    <a:pt x="79" y="75"/>
                  </a:cubicBezTo>
                  <a:cubicBezTo>
                    <a:pt x="83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216"/>
            <p:cNvSpPr>
              <a:spLocks/>
            </p:cNvSpPr>
            <p:nvPr/>
          </p:nvSpPr>
          <p:spPr bwMode="auto">
            <a:xfrm>
              <a:off x="2825751" y="1112839"/>
              <a:ext cx="74613" cy="77788"/>
            </a:xfrm>
            <a:custGeom>
              <a:avLst/>
              <a:gdLst>
                <a:gd name="T0" fmla="*/ 18 w 79"/>
                <a:gd name="T1" fmla="*/ 79 h 83"/>
                <a:gd name="T2" fmla="*/ 75 w 79"/>
                <a:gd name="T3" fmla="*/ 18 h 83"/>
                <a:gd name="T4" fmla="*/ 75 w 79"/>
                <a:gd name="T5" fmla="*/ 4 h 83"/>
                <a:gd name="T6" fmla="*/ 61 w 79"/>
                <a:gd name="T7" fmla="*/ 4 h 83"/>
                <a:gd name="T8" fmla="*/ 3 w 79"/>
                <a:gd name="T9" fmla="*/ 65 h 83"/>
                <a:gd name="T10" fmla="*/ 4 w 79"/>
                <a:gd name="T11" fmla="*/ 79 h 83"/>
                <a:gd name="T12" fmla="*/ 18 w 79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9"/>
                  </a:moveTo>
                  <a:cubicBezTo>
                    <a:pt x="75" y="18"/>
                    <a:pt x="75" y="18"/>
                    <a:pt x="75" y="18"/>
                  </a:cubicBezTo>
                  <a:cubicBezTo>
                    <a:pt x="79" y="14"/>
                    <a:pt x="79" y="7"/>
                    <a:pt x="75" y="4"/>
                  </a:cubicBezTo>
                  <a:cubicBezTo>
                    <a:pt x="71" y="0"/>
                    <a:pt x="64" y="0"/>
                    <a:pt x="61" y="4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0" y="69"/>
                    <a:pt x="0" y="75"/>
                    <a:pt x="4" y="79"/>
                  </a:cubicBezTo>
                  <a:cubicBezTo>
                    <a:pt x="8" y="83"/>
                    <a:pt x="14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17"/>
            <p:cNvSpPr>
              <a:spLocks/>
            </p:cNvSpPr>
            <p:nvPr/>
          </p:nvSpPr>
          <p:spPr bwMode="auto">
            <a:xfrm>
              <a:off x="2151063" y="1406526"/>
              <a:ext cx="77788" cy="73025"/>
            </a:xfrm>
            <a:custGeom>
              <a:avLst/>
              <a:gdLst>
                <a:gd name="T0" fmla="*/ 79 w 83"/>
                <a:gd name="T1" fmla="*/ 61 h 79"/>
                <a:gd name="T2" fmla="*/ 18 w 83"/>
                <a:gd name="T3" fmla="*/ 4 h 79"/>
                <a:gd name="T4" fmla="*/ 4 w 83"/>
                <a:gd name="T5" fmla="*/ 4 h 79"/>
                <a:gd name="T6" fmla="*/ 4 w 83"/>
                <a:gd name="T7" fmla="*/ 18 h 79"/>
                <a:gd name="T8" fmla="*/ 65 w 83"/>
                <a:gd name="T9" fmla="*/ 76 h 79"/>
                <a:gd name="T10" fmla="*/ 79 w 83"/>
                <a:gd name="T11" fmla="*/ 75 h 79"/>
                <a:gd name="T12" fmla="*/ 79 w 83"/>
                <a:gd name="T13" fmla="*/ 6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9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8"/>
                    <a:pt x="0" y="15"/>
                    <a:pt x="4" y="18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69" y="79"/>
                    <a:pt x="76" y="79"/>
                    <a:pt x="79" y="75"/>
                  </a:cubicBezTo>
                  <a:cubicBezTo>
                    <a:pt x="83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218"/>
            <p:cNvSpPr>
              <a:spLocks/>
            </p:cNvSpPr>
            <p:nvPr/>
          </p:nvSpPr>
          <p:spPr bwMode="auto">
            <a:xfrm>
              <a:off x="2152651" y="1404939"/>
              <a:ext cx="74613" cy="76200"/>
            </a:xfrm>
            <a:custGeom>
              <a:avLst/>
              <a:gdLst>
                <a:gd name="T0" fmla="*/ 18 w 79"/>
                <a:gd name="T1" fmla="*/ 79 h 83"/>
                <a:gd name="T2" fmla="*/ 75 w 79"/>
                <a:gd name="T3" fmla="*/ 18 h 83"/>
                <a:gd name="T4" fmla="*/ 75 w 79"/>
                <a:gd name="T5" fmla="*/ 4 h 83"/>
                <a:gd name="T6" fmla="*/ 61 w 79"/>
                <a:gd name="T7" fmla="*/ 4 h 83"/>
                <a:gd name="T8" fmla="*/ 4 w 79"/>
                <a:gd name="T9" fmla="*/ 65 h 83"/>
                <a:gd name="T10" fmla="*/ 4 w 79"/>
                <a:gd name="T11" fmla="*/ 79 h 83"/>
                <a:gd name="T12" fmla="*/ 18 w 79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9"/>
                  </a:moveTo>
                  <a:cubicBezTo>
                    <a:pt x="75" y="18"/>
                    <a:pt x="75" y="18"/>
                    <a:pt x="75" y="18"/>
                  </a:cubicBezTo>
                  <a:cubicBezTo>
                    <a:pt x="79" y="14"/>
                    <a:pt x="79" y="8"/>
                    <a:pt x="75" y="4"/>
                  </a:cubicBezTo>
                  <a:cubicBezTo>
                    <a:pt x="71" y="0"/>
                    <a:pt x="65" y="0"/>
                    <a:pt x="61" y="4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0" y="69"/>
                    <a:pt x="0" y="76"/>
                    <a:pt x="4" y="79"/>
                  </a:cubicBezTo>
                  <a:cubicBezTo>
                    <a:pt x="8" y="83"/>
                    <a:pt x="14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219"/>
            <p:cNvSpPr>
              <a:spLocks/>
            </p:cNvSpPr>
            <p:nvPr/>
          </p:nvSpPr>
          <p:spPr bwMode="auto">
            <a:xfrm>
              <a:off x="2428876" y="2039939"/>
              <a:ext cx="77788" cy="76200"/>
            </a:xfrm>
            <a:custGeom>
              <a:avLst/>
              <a:gdLst>
                <a:gd name="T0" fmla="*/ 79 w 84"/>
                <a:gd name="T1" fmla="*/ 61 h 80"/>
                <a:gd name="T2" fmla="*/ 18 w 84"/>
                <a:gd name="T3" fmla="*/ 4 h 80"/>
                <a:gd name="T4" fmla="*/ 4 w 84"/>
                <a:gd name="T5" fmla="*/ 4 h 80"/>
                <a:gd name="T6" fmla="*/ 5 w 84"/>
                <a:gd name="T7" fmla="*/ 19 h 80"/>
                <a:gd name="T8" fmla="*/ 66 w 84"/>
                <a:gd name="T9" fmla="*/ 76 h 80"/>
                <a:gd name="T10" fmla="*/ 80 w 84"/>
                <a:gd name="T11" fmla="*/ 75 h 80"/>
                <a:gd name="T12" fmla="*/ 79 w 84"/>
                <a:gd name="T13" fmla="*/ 6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0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8"/>
                    <a:pt x="1" y="15"/>
                    <a:pt x="5" y="19"/>
                  </a:cubicBezTo>
                  <a:cubicBezTo>
                    <a:pt x="66" y="76"/>
                    <a:pt x="66" y="76"/>
                    <a:pt x="66" y="76"/>
                  </a:cubicBezTo>
                  <a:cubicBezTo>
                    <a:pt x="70" y="80"/>
                    <a:pt x="76" y="79"/>
                    <a:pt x="80" y="75"/>
                  </a:cubicBezTo>
                  <a:cubicBezTo>
                    <a:pt x="84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220"/>
            <p:cNvSpPr>
              <a:spLocks/>
            </p:cNvSpPr>
            <p:nvPr/>
          </p:nvSpPr>
          <p:spPr bwMode="auto">
            <a:xfrm>
              <a:off x="2430463" y="2038351"/>
              <a:ext cx="74613" cy="77788"/>
            </a:xfrm>
            <a:custGeom>
              <a:avLst/>
              <a:gdLst>
                <a:gd name="T0" fmla="*/ 19 w 80"/>
                <a:gd name="T1" fmla="*/ 79 h 83"/>
                <a:gd name="T2" fmla="*/ 76 w 80"/>
                <a:gd name="T3" fmla="*/ 18 h 83"/>
                <a:gd name="T4" fmla="*/ 75 w 80"/>
                <a:gd name="T5" fmla="*/ 4 h 83"/>
                <a:gd name="T6" fmla="*/ 61 w 80"/>
                <a:gd name="T7" fmla="*/ 5 h 83"/>
                <a:gd name="T8" fmla="*/ 4 w 80"/>
                <a:gd name="T9" fmla="*/ 66 h 83"/>
                <a:gd name="T10" fmla="*/ 5 w 80"/>
                <a:gd name="T11" fmla="*/ 80 h 83"/>
                <a:gd name="T12" fmla="*/ 19 w 80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83">
                  <a:moveTo>
                    <a:pt x="19" y="79"/>
                  </a:moveTo>
                  <a:cubicBezTo>
                    <a:pt x="76" y="18"/>
                    <a:pt x="76" y="18"/>
                    <a:pt x="76" y="18"/>
                  </a:cubicBezTo>
                  <a:cubicBezTo>
                    <a:pt x="80" y="14"/>
                    <a:pt x="80" y="8"/>
                    <a:pt x="75" y="4"/>
                  </a:cubicBezTo>
                  <a:cubicBezTo>
                    <a:pt x="71" y="0"/>
                    <a:pt x="65" y="1"/>
                    <a:pt x="61" y="5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0" y="70"/>
                    <a:pt x="1" y="76"/>
                    <a:pt x="5" y="80"/>
                  </a:cubicBezTo>
                  <a:cubicBezTo>
                    <a:pt x="9" y="83"/>
                    <a:pt x="15" y="83"/>
                    <a:pt x="19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221"/>
            <p:cNvSpPr>
              <a:spLocks/>
            </p:cNvSpPr>
            <p:nvPr/>
          </p:nvSpPr>
          <p:spPr bwMode="auto">
            <a:xfrm>
              <a:off x="2384426" y="2559051"/>
              <a:ext cx="77788" cy="73025"/>
            </a:xfrm>
            <a:custGeom>
              <a:avLst/>
              <a:gdLst>
                <a:gd name="T0" fmla="*/ 79 w 83"/>
                <a:gd name="T1" fmla="*/ 61 h 79"/>
                <a:gd name="T2" fmla="*/ 18 w 83"/>
                <a:gd name="T3" fmla="*/ 3 h 79"/>
                <a:gd name="T4" fmla="*/ 4 w 83"/>
                <a:gd name="T5" fmla="*/ 4 h 79"/>
                <a:gd name="T6" fmla="*/ 4 w 83"/>
                <a:gd name="T7" fmla="*/ 18 h 79"/>
                <a:gd name="T8" fmla="*/ 65 w 83"/>
                <a:gd name="T9" fmla="*/ 75 h 79"/>
                <a:gd name="T10" fmla="*/ 79 w 83"/>
                <a:gd name="T11" fmla="*/ 75 h 79"/>
                <a:gd name="T12" fmla="*/ 79 w 83"/>
                <a:gd name="T13" fmla="*/ 6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9">
                  <a:moveTo>
                    <a:pt x="79" y="61"/>
                  </a:moveTo>
                  <a:cubicBezTo>
                    <a:pt x="18" y="3"/>
                    <a:pt x="18" y="3"/>
                    <a:pt x="18" y="3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8"/>
                    <a:pt x="0" y="14"/>
                    <a:pt x="4" y="18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69" y="79"/>
                    <a:pt x="76" y="79"/>
                    <a:pt x="79" y="75"/>
                  </a:cubicBezTo>
                  <a:cubicBezTo>
                    <a:pt x="83" y="71"/>
                    <a:pt x="83" y="64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222"/>
            <p:cNvSpPr>
              <a:spLocks/>
            </p:cNvSpPr>
            <p:nvPr/>
          </p:nvSpPr>
          <p:spPr bwMode="auto">
            <a:xfrm>
              <a:off x="2386013" y="2555876"/>
              <a:ext cx="74613" cy="77788"/>
            </a:xfrm>
            <a:custGeom>
              <a:avLst/>
              <a:gdLst>
                <a:gd name="T0" fmla="*/ 18 w 79"/>
                <a:gd name="T1" fmla="*/ 79 h 83"/>
                <a:gd name="T2" fmla="*/ 76 w 79"/>
                <a:gd name="T3" fmla="*/ 18 h 83"/>
                <a:gd name="T4" fmla="*/ 75 w 79"/>
                <a:gd name="T5" fmla="*/ 3 h 83"/>
                <a:gd name="T6" fmla="*/ 61 w 79"/>
                <a:gd name="T7" fmla="*/ 4 h 83"/>
                <a:gd name="T8" fmla="*/ 4 w 79"/>
                <a:gd name="T9" fmla="*/ 65 h 83"/>
                <a:gd name="T10" fmla="*/ 4 w 79"/>
                <a:gd name="T11" fmla="*/ 79 h 83"/>
                <a:gd name="T12" fmla="*/ 18 w 79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9"/>
                  </a:moveTo>
                  <a:cubicBezTo>
                    <a:pt x="76" y="18"/>
                    <a:pt x="76" y="18"/>
                    <a:pt x="76" y="18"/>
                  </a:cubicBezTo>
                  <a:cubicBezTo>
                    <a:pt x="79" y="14"/>
                    <a:pt x="79" y="7"/>
                    <a:pt x="75" y="3"/>
                  </a:cubicBezTo>
                  <a:cubicBezTo>
                    <a:pt x="71" y="0"/>
                    <a:pt x="65" y="0"/>
                    <a:pt x="61" y="4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0" y="69"/>
                    <a:pt x="0" y="75"/>
                    <a:pt x="4" y="79"/>
                  </a:cubicBezTo>
                  <a:cubicBezTo>
                    <a:pt x="8" y="83"/>
                    <a:pt x="15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223"/>
            <p:cNvSpPr>
              <a:spLocks/>
            </p:cNvSpPr>
            <p:nvPr/>
          </p:nvSpPr>
          <p:spPr bwMode="auto">
            <a:xfrm>
              <a:off x="1811338" y="1187451"/>
              <a:ext cx="177800" cy="155575"/>
            </a:xfrm>
            <a:custGeom>
              <a:avLst/>
              <a:gdLst>
                <a:gd name="T0" fmla="*/ 136 w 189"/>
                <a:gd name="T1" fmla="*/ 83 h 166"/>
                <a:gd name="T2" fmla="*/ 145 w 189"/>
                <a:gd name="T3" fmla="*/ 78 h 166"/>
                <a:gd name="T4" fmla="*/ 103 w 189"/>
                <a:gd name="T5" fmla="*/ 5 h 166"/>
                <a:gd name="T6" fmla="*/ 94 w 189"/>
                <a:gd name="T7" fmla="*/ 0 h 166"/>
                <a:gd name="T8" fmla="*/ 86 w 189"/>
                <a:gd name="T9" fmla="*/ 5 h 166"/>
                <a:gd name="T10" fmla="*/ 44 w 189"/>
                <a:gd name="T11" fmla="*/ 78 h 166"/>
                <a:gd name="T12" fmla="*/ 44 w 189"/>
                <a:gd name="T13" fmla="*/ 78 h 166"/>
                <a:gd name="T14" fmla="*/ 2 w 189"/>
                <a:gd name="T15" fmla="*/ 151 h 166"/>
                <a:gd name="T16" fmla="*/ 2 w 189"/>
                <a:gd name="T17" fmla="*/ 161 h 166"/>
                <a:gd name="T18" fmla="*/ 11 w 189"/>
                <a:gd name="T19" fmla="*/ 166 h 166"/>
                <a:gd name="T20" fmla="*/ 95 w 189"/>
                <a:gd name="T21" fmla="*/ 166 h 166"/>
                <a:gd name="T22" fmla="*/ 178 w 189"/>
                <a:gd name="T23" fmla="*/ 166 h 166"/>
                <a:gd name="T24" fmla="*/ 187 w 189"/>
                <a:gd name="T25" fmla="*/ 161 h 166"/>
                <a:gd name="T26" fmla="*/ 187 w 189"/>
                <a:gd name="T27" fmla="*/ 151 h 166"/>
                <a:gd name="T28" fmla="*/ 145 w 189"/>
                <a:gd name="T29" fmla="*/ 78 h 166"/>
                <a:gd name="T30" fmla="*/ 136 w 189"/>
                <a:gd name="T31" fmla="*/ 83 h 166"/>
                <a:gd name="T32" fmla="*/ 128 w 189"/>
                <a:gd name="T33" fmla="*/ 88 h 166"/>
                <a:gd name="T34" fmla="*/ 161 w 189"/>
                <a:gd name="T35" fmla="*/ 146 h 166"/>
                <a:gd name="T36" fmla="*/ 95 w 189"/>
                <a:gd name="T37" fmla="*/ 146 h 166"/>
                <a:gd name="T38" fmla="*/ 28 w 189"/>
                <a:gd name="T39" fmla="*/ 146 h 166"/>
                <a:gd name="T40" fmla="*/ 61 w 189"/>
                <a:gd name="T41" fmla="*/ 88 h 166"/>
                <a:gd name="T42" fmla="*/ 61 w 189"/>
                <a:gd name="T43" fmla="*/ 88 h 166"/>
                <a:gd name="T44" fmla="*/ 94 w 189"/>
                <a:gd name="T45" fmla="*/ 30 h 166"/>
                <a:gd name="T46" fmla="*/ 128 w 189"/>
                <a:gd name="T47" fmla="*/ 88 h 166"/>
                <a:gd name="T48" fmla="*/ 136 w 189"/>
                <a:gd name="T49" fmla="*/ 8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9" h="166">
                  <a:moveTo>
                    <a:pt x="136" y="83"/>
                  </a:moveTo>
                  <a:cubicBezTo>
                    <a:pt x="145" y="78"/>
                    <a:pt x="145" y="78"/>
                    <a:pt x="145" y="78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1" y="2"/>
                    <a:pt x="98" y="0"/>
                    <a:pt x="94" y="0"/>
                  </a:cubicBezTo>
                  <a:cubicBezTo>
                    <a:pt x="91" y="0"/>
                    <a:pt x="88" y="2"/>
                    <a:pt x="86" y="5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2" y="151"/>
                    <a:pt x="2" y="151"/>
                    <a:pt x="2" y="151"/>
                  </a:cubicBezTo>
                  <a:cubicBezTo>
                    <a:pt x="0" y="154"/>
                    <a:pt x="0" y="158"/>
                    <a:pt x="2" y="161"/>
                  </a:cubicBezTo>
                  <a:cubicBezTo>
                    <a:pt x="4" y="164"/>
                    <a:pt x="7" y="166"/>
                    <a:pt x="11" y="166"/>
                  </a:cubicBezTo>
                  <a:cubicBezTo>
                    <a:pt x="95" y="166"/>
                    <a:pt x="95" y="166"/>
                    <a:pt x="95" y="166"/>
                  </a:cubicBezTo>
                  <a:cubicBezTo>
                    <a:pt x="178" y="166"/>
                    <a:pt x="178" y="166"/>
                    <a:pt x="178" y="166"/>
                  </a:cubicBezTo>
                  <a:cubicBezTo>
                    <a:pt x="182" y="166"/>
                    <a:pt x="185" y="164"/>
                    <a:pt x="187" y="161"/>
                  </a:cubicBezTo>
                  <a:cubicBezTo>
                    <a:pt x="189" y="158"/>
                    <a:pt x="189" y="154"/>
                    <a:pt x="187" y="151"/>
                  </a:cubicBezTo>
                  <a:cubicBezTo>
                    <a:pt x="145" y="78"/>
                    <a:pt x="145" y="78"/>
                    <a:pt x="145" y="78"/>
                  </a:cubicBezTo>
                  <a:cubicBezTo>
                    <a:pt x="136" y="83"/>
                    <a:pt x="136" y="83"/>
                    <a:pt x="136" y="83"/>
                  </a:cubicBezTo>
                  <a:cubicBezTo>
                    <a:pt x="128" y="88"/>
                    <a:pt x="128" y="88"/>
                    <a:pt x="128" y="88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95" y="146"/>
                    <a:pt x="95" y="146"/>
                    <a:pt x="95" y="146"/>
                  </a:cubicBezTo>
                  <a:cubicBezTo>
                    <a:pt x="28" y="146"/>
                    <a:pt x="28" y="146"/>
                    <a:pt x="28" y="146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128" y="88"/>
                    <a:pt x="128" y="88"/>
                    <a:pt x="128" y="88"/>
                  </a:cubicBezTo>
                  <a:cubicBezTo>
                    <a:pt x="136" y="83"/>
                    <a:pt x="136" y="83"/>
                    <a:pt x="136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224"/>
            <p:cNvSpPr>
              <a:spLocks/>
            </p:cNvSpPr>
            <p:nvPr/>
          </p:nvSpPr>
          <p:spPr bwMode="auto">
            <a:xfrm>
              <a:off x="1682751" y="2017714"/>
              <a:ext cx="176213" cy="155575"/>
            </a:xfrm>
            <a:custGeom>
              <a:avLst/>
              <a:gdLst>
                <a:gd name="T0" fmla="*/ 137 w 189"/>
                <a:gd name="T1" fmla="*/ 83 h 166"/>
                <a:gd name="T2" fmla="*/ 145 w 189"/>
                <a:gd name="T3" fmla="*/ 78 h 166"/>
                <a:gd name="T4" fmla="*/ 103 w 189"/>
                <a:gd name="T5" fmla="*/ 5 h 166"/>
                <a:gd name="T6" fmla="*/ 95 w 189"/>
                <a:gd name="T7" fmla="*/ 0 h 166"/>
                <a:gd name="T8" fmla="*/ 86 w 189"/>
                <a:gd name="T9" fmla="*/ 5 h 166"/>
                <a:gd name="T10" fmla="*/ 44 w 189"/>
                <a:gd name="T11" fmla="*/ 78 h 166"/>
                <a:gd name="T12" fmla="*/ 44 w 189"/>
                <a:gd name="T13" fmla="*/ 78 h 166"/>
                <a:gd name="T14" fmla="*/ 2 w 189"/>
                <a:gd name="T15" fmla="*/ 151 h 166"/>
                <a:gd name="T16" fmla="*/ 2 w 189"/>
                <a:gd name="T17" fmla="*/ 161 h 166"/>
                <a:gd name="T18" fmla="*/ 11 w 189"/>
                <a:gd name="T19" fmla="*/ 166 h 166"/>
                <a:gd name="T20" fmla="*/ 95 w 189"/>
                <a:gd name="T21" fmla="*/ 166 h 166"/>
                <a:gd name="T22" fmla="*/ 179 w 189"/>
                <a:gd name="T23" fmla="*/ 166 h 166"/>
                <a:gd name="T24" fmla="*/ 187 w 189"/>
                <a:gd name="T25" fmla="*/ 161 h 166"/>
                <a:gd name="T26" fmla="*/ 187 w 189"/>
                <a:gd name="T27" fmla="*/ 151 h 166"/>
                <a:gd name="T28" fmla="*/ 145 w 189"/>
                <a:gd name="T29" fmla="*/ 78 h 166"/>
                <a:gd name="T30" fmla="*/ 137 w 189"/>
                <a:gd name="T31" fmla="*/ 83 h 166"/>
                <a:gd name="T32" fmla="*/ 128 w 189"/>
                <a:gd name="T33" fmla="*/ 88 h 166"/>
                <a:gd name="T34" fmla="*/ 161 w 189"/>
                <a:gd name="T35" fmla="*/ 146 h 166"/>
                <a:gd name="T36" fmla="*/ 95 w 189"/>
                <a:gd name="T37" fmla="*/ 146 h 166"/>
                <a:gd name="T38" fmla="*/ 28 w 189"/>
                <a:gd name="T39" fmla="*/ 146 h 166"/>
                <a:gd name="T40" fmla="*/ 61 w 189"/>
                <a:gd name="T41" fmla="*/ 88 h 166"/>
                <a:gd name="T42" fmla="*/ 61 w 189"/>
                <a:gd name="T43" fmla="*/ 88 h 166"/>
                <a:gd name="T44" fmla="*/ 95 w 189"/>
                <a:gd name="T45" fmla="*/ 30 h 166"/>
                <a:gd name="T46" fmla="*/ 128 w 189"/>
                <a:gd name="T47" fmla="*/ 88 h 166"/>
                <a:gd name="T48" fmla="*/ 137 w 189"/>
                <a:gd name="T49" fmla="*/ 8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9" h="166">
                  <a:moveTo>
                    <a:pt x="137" y="83"/>
                  </a:moveTo>
                  <a:cubicBezTo>
                    <a:pt x="145" y="78"/>
                    <a:pt x="145" y="78"/>
                    <a:pt x="145" y="78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1" y="2"/>
                    <a:pt x="98" y="0"/>
                    <a:pt x="95" y="0"/>
                  </a:cubicBezTo>
                  <a:cubicBezTo>
                    <a:pt x="91" y="0"/>
                    <a:pt x="88" y="2"/>
                    <a:pt x="86" y="5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2" y="151"/>
                    <a:pt x="2" y="151"/>
                    <a:pt x="2" y="151"/>
                  </a:cubicBezTo>
                  <a:cubicBezTo>
                    <a:pt x="0" y="154"/>
                    <a:pt x="0" y="158"/>
                    <a:pt x="2" y="161"/>
                  </a:cubicBezTo>
                  <a:cubicBezTo>
                    <a:pt x="4" y="164"/>
                    <a:pt x="7" y="166"/>
                    <a:pt x="11" y="166"/>
                  </a:cubicBezTo>
                  <a:cubicBezTo>
                    <a:pt x="95" y="166"/>
                    <a:pt x="95" y="166"/>
                    <a:pt x="95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2" y="166"/>
                    <a:pt x="185" y="164"/>
                    <a:pt x="187" y="161"/>
                  </a:cubicBezTo>
                  <a:cubicBezTo>
                    <a:pt x="189" y="158"/>
                    <a:pt x="189" y="154"/>
                    <a:pt x="187" y="151"/>
                  </a:cubicBezTo>
                  <a:cubicBezTo>
                    <a:pt x="145" y="78"/>
                    <a:pt x="145" y="78"/>
                    <a:pt x="145" y="78"/>
                  </a:cubicBezTo>
                  <a:cubicBezTo>
                    <a:pt x="137" y="83"/>
                    <a:pt x="137" y="83"/>
                    <a:pt x="137" y="83"/>
                  </a:cubicBezTo>
                  <a:cubicBezTo>
                    <a:pt x="128" y="88"/>
                    <a:pt x="128" y="88"/>
                    <a:pt x="128" y="88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95" y="146"/>
                    <a:pt x="95" y="146"/>
                    <a:pt x="95" y="146"/>
                  </a:cubicBezTo>
                  <a:cubicBezTo>
                    <a:pt x="28" y="146"/>
                    <a:pt x="28" y="146"/>
                    <a:pt x="28" y="146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128" y="88"/>
                    <a:pt x="128" y="88"/>
                    <a:pt x="128" y="88"/>
                  </a:cubicBezTo>
                  <a:cubicBezTo>
                    <a:pt x="137" y="83"/>
                    <a:pt x="137" y="83"/>
                    <a:pt x="137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225"/>
            <p:cNvSpPr>
              <a:spLocks/>
            </p:cNvSpPr>
            <p:nvPr/>
          </p:nvSpPr>
          <p:spPr bwMode="auto">
            <a:xfrm>
              <a:off x="2133601" y="2273301"/>
              <a:ext cx="174625" cy="155575"/>
            </a:xfrm>
            <a:custGeom>
              <a:avLst/>
              <a:gdLst>
                <a:gd name="T0" fmla="*/ 136 w 188"/>
                <a:gd name="T1" fmla="*/ 83 h 166"/>
                <a:gd name="T2" fmla="*/ 145 w 188"/>
                <a:gd name="T3" fmla="*/ 78 h 166"/>
                <a:gd name="T4" fmla="*/ 103 w 188"/>
                <a:gd name="T5" fmla="*/ 5 h 166"/>
                <a:gd name="T6" fmla="*/ 94 w 188"/>
                <a:gd name="T7" fmla="*/ 0 h 166"/>
                <a:gd name="T8" fmla="*/ 85 w 188"/>
                <a:gd name="T9" fmla="*/ 5 h 166"/>
                <a:gd name="T10" fmla="*/ 43 w 188"/>
                <a:gd name="T11" fmla="*/ 78 h 166"/>
                <a:gd name="T12" fmla="*/ 1 w 188"/>
                <a:gd name="T13" fmla="*/ 151 h 166"/>
                <a:gd name="T14" fmla="*/ 1 w 188"/>
                <a:gd name="T15" fmla="*/ 161 h 166"/>
                <a:gd name="T16" fmla="*/ 10 w 188"/>
                <a:gd name="T17" fmla="*/ 166 h 166"/>
                <a:gd name="T18" fmla="*/ 94 w 188"/>
                <a:gd name="T19" fmla="*/ 166 h 166"/>
                <a:gd name="T20" fmla="*/ 178 w 188"/>
                <a:gd name="T21" fmla="*/ 165 h 166"/>
                <a:gd name="T22" fmla="*/ 187 w 188"/>
                <a:gd name="T23" fmla="*/ 160 h 166"/>
                <a:gd name="T24" fmla="*/ 187 w 188"/>
                <a:gd name="T25" fmla="*/ 150 h 166"/>
                <a:gd name="T26" fmla="*/ 145 w 188"/>
                <a:gd name="T27" fmla="*/ 78 h 166"/>
                <a:gd name="T28" fmla="*/ 136 w 188"/>
                <a:gd name="T29" fmla="*/ 83 h 166"/>
                <a:gd name="T30" fmla="*/ 127 w 188"/>
                <a:gd name="T31" fmla="*/ 88 h 166"/>
                <a:gd name="T32" fmla="*/ 161 w 188"/>
                <a:gd name="T33" fmla="*/ 145 h 166"/>
                <a:gd name="T34" fmla="*/ 94 w 188"/>
                <a:gd name="T35" fmla="*/ 146 h 166"/>
                <a:gd name="T36" fmla="*/ 27 w 188"/>
                <a:gd name="T37" fmla="*/ 146 h 166"/>
                <a:gd name="T38" fmla="*/ 61 w 188"/>
                <a:gd name="T39" fmla="*/ 88 h 166"/>
                <a:gd name="T40" fmla="*/ 94 w 188"/>
                <a:gd name="T41" fmla="*/ 30 h 166"/>
                <a:gd name="T42" fmla="*/ 127 w 188"/>
                <a:gd name="T43" fmla="*/ 88 h 166"/>
                <a:gd name="T44" fmla="*/ 136 w 188"/>
                <a:gd name="T45" fmla="*/ 8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8" h="166">
                  <a:moveTo>
                    <a:pt x="136" y="83"/>
                  </a:moveTo>
                  <a:cubicBezTo>
                    <a:pt x="145" y="78"/>
                    <a:pt x="145" y="78"/>
                    <a:pt x="145" y="78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1" y="2"/>
                    <a:pt x="97" y="0"/>
                    <a:pt x="94" y="0"/>
                  </a:cubicBezTo>
                  <a:cubicBezTo>
                    <a:pt x="90" y="0"/>
                    <a:pt x="87" y="2"/>
                    <a:pt x="85" y="5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1" y="151"/>
                    <a:pt x="1" y="151"/>
                    <a:pt x="1" y="151"/>
                  </a:cubicBezTo>
                  <a:cubicBezTo>
                    <a:pt x="0" y="154"/>
                    <a:pt x="0" y="157"/>
                    <a:pt x="1" y="161"/>
                  </a:cubicBezTo>
                  <a:cubicBezTo>
                    <a:pt x="3" y="164"/>
                    <a:pt x="7" y="166"/>
                    <a:pt x="10" y="166"/>
                  </a:cubicBezTo>
                  <a:cubicBezTo>
                    <a:pt x="94" y="166"/>
                    <a:pt x="94" y="166"/>
                    <a:pt x="94" y="166"/>
                  </a:cubicBezTo>
                  <a:cubicBezTo>
                    <a:pt x="178" y="165"/>
                    <a:pt x="178" y="165"/>
                    <a:pt x="178" y="165"/>
                  </a:cubicBezTo>
                  <a:cubicBezTo>
                    <a:pt x="181" y="165"/>
                    <a:pt x="185" y="164"/>
                    <a:pt x="187" y="160"/>
                  </a:cubicBezTo>
                  <a:cubicBezTo>
                    <a:pt x="188" y="157"/>
                    <a:pt x="188" y="154"/>
                    <a:pt x="187" y="150"/>
                  </a:cubicBezTo>
                  <a:cubicBezTo>
                    <a:pt x="145" y="78"/>
                    <a:pt x="145" y="78"/>
                    <a:pt x="145" y="78"/>
                  </a:cubicBezTo>
                  <a:cubicBezTo>
                    <a:pt x="136" y="83"/>
                    <a:pt x="136" y="83"/>
                    <a:pt x="136" y="83"/>
                  </a:cubicBezTo>
                  <a:cubicBezTo>
                    <a:pt x="127" y="88"/>
                    <a:pt x="127" y="88"/>
                    <a:pt x="127" y="88"/>
                  </a:cubicBezTo>
                  <a:cubicBezTo>
                    <a:pt x="161" y="145"/>
                    <a:pt x="161" y="145"/>
                    <a:pt x="161" y="145"/>
                  </a:cubicBezTo>
                  <a:cubicBezTo>
                    <a:pt x="94" y="146"/>
                    <a:pt x="94" y="146"/>
                    <a:pt x="94" y="146"/>
                  </a:cubicBezTo>
                  <a:cubicBezTo>
                    <a:pt x="27" y="146"/>
                    <a:pt x="27" y="146"/>
                    <a:pt x="27" y="146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127" y="88"/>
                    <a:pt x="127" y="88"/>
                    <a:pt x="127" y="88"/>
                  </a:cubicBezTo>
                  <a:cubicBezTo>
                    <a:pt x="136" y="83"/>
                    <a:pt x="136" y="83"/>
                    <a:pt x="136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226"/>
            <p:cNvSpPr>
              <a:spLocks/>
            </p:cNvSpPr>
            <p:nvPr/>
          </p:nvSpPr>
          <p:spPr bwMode="auto">
            <a:xfrm>
              <a:off x="2378076" y="1743076"/>
              <a:ext cx="171450" cy="173038"/>
            </a:xfrm>
            <a:custGeom>
              <a:avLst/>
              <a:gdLst>
                <a:gd name="T0" fmla="*/ 151 w 183"/>
                <a:gd name="T1" fmla="*/ 92 h 184"/>
                <a:gd name="T2" fmla="*/ 160 w 183"/>
                <a:gd name="T3" fmla="*/ 95 h 184"/>
                <a:gd name="T4" fmla="*/ 182 w 183"/>
                <a:gd name="T5" fmla="*/ 14 h 184"/>
                <a:gd name="T6" fmla="*/ 180 w 183"/>
                <a:gd name="T7" fmla="*/ 4 h 184"/>
                <a:gd name="T8" fmla="*/ 170 w 183"/>
                <a:gd name="T9" fmla="*/ 1 h 184"/>
                <a:gd name="T10" fmla="*/ 89 w 183"/>
                <a:gd name="T11" fmla="*/ 23 h 184"/>
                <a:gd name="T12" fmla="*/ 8 w 183"/>
                <a:gd name="T13" fmla="*/ 45 h 184"/>
                <a:gd name="T14" fmla="*/ 1 w 183"/>
                <a:gd name="T15" fmla="*/ 52 h 184"/>
                <a:gd name="T16" fmla="*/ 3 w 183"/>
                <a:gd name="T17" fmla="*/ 62 h 184"/>
                <a:gd name="T18" fmla="*/ 63 w 183"/>
                <a:gd name="T19" fmla="*/ 121 h 184"/>
                <a:gd name="T20" fmla="*/ 63 w 183"/>
                <a:gd name="T21" fmla="*/ 121 h 184"/>
                <a:gd name="T22" fmla="*/ 122 w 183"/>
                <a:gd name="T23" fmla="*/ 180 h 184"/>
                <a:gd name="T24" fmla="*/ 132 w 183"/>
                <a:gd name="T25" fmla="*/ 183 h 184"/>
                <a:gd name="T26" fmla="*/ 139 w 183"/>
                <a:gd name="T27" fmla="*/ 176 h 184"/>
                <a:gd name="T28" fmla="*/ 160 w 183"/>
                <a:gd name="T29" fmla="*/ 95 h 184"/>
                <a:gd name="T30" fmla="*/ 160 w 183"/>
                <a:gd name="T31" fmla="*/ 95 h 184"/>
                <a:gd name="T32" fmla="*/ 151 w 183"/>
                <a:gd name="T33" fmla="*/ 92 h 184"/>
                <a:gd name="T34" fmla="*/ 141 w 183"/>
                <a:gd name="T35" fmla="*/ 90 h 184"/>
                <a:gd name="T36" fmla="*/ 124 w 183"/>
                <a:gd name="T37" fmla="*/ 154 h 184"/>
                <a:gd name="T38" fmla="*/ 77 w 183"/>
                <a:gd name="T39" fmla="*/ 107 h 184"/>
                <a:gd name="T40" fmla="*/ 77 w 183"/>
                <a:gd name="T41" fmla="*/ 107 h 184"/>
                <a:gd name="T42" fmla="*/ 30 w 183"/>
                <a:gd name="T43" fmla="*/ 60 h 184"/>
                <a:gd name="T44" fmla="*/ 94 w 183"/>
                <a:gd name="T45" fmla="*/ 42 h 184"/>
                <a:gd name="T46" fmla="*/ 158 w 183"/>
                <a:gd name="T47" fmla="*/ 25 h 184"/>
                <a:gd name="T48" fmla="*/ 141 w 183"/>
                <a:gd name="T49" fmla="*/ 90 h 184"/>
                <a:gd name="T50" fmla="*/ 141 w 183"/>
                <a:gd name="T51" fmla="*/ 90 h 184"/>
                <a:gd name="T52" fmla="*/ 151 w 183"/>
                <a:gd name="T53" fmla="*/ 9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3" h="184">
                  <a:moveTo>
                    <a:pt x="151" y="92"/>
                  </a:moveTo>
                  <a:cubicBezTo>
                    <a:pt x="160" y="95"/>
                    <a:pt x="160" y="95"/>
                    <a:pt x="160" y="95"/>
                  </a:cubicBezTo>
                  <a:cubicBezTo>
                    <a:pt x="182" y="14"/>
                    <a:pt x="182" y="14"/>
                    <a:pt x="182" y="14"/>
                  </a:cubicBezTo>
                  <a:cubicBezTo>
                    <a:pt x="183" y="10"/>
                    <a:pt x="182" y="6"/>
                    <a:pt x="180" y="4"/>
                  </a:cubicBezTo>
                  <a:cubicBezTo>
                    <a:pt x="177" y="1"/>
                    <a:pt x="173" y="0"/>
                    <a:pt x="170" y="1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4" y="46"/>
                    <a:pt x="2" y="49"/>
                    <a:pt x="1" y="52"/>
                  </a:cubicBezTo>
                  <a:cubicBezTo>
                    <a:pt x="0" y="55"/>
                    <a:pt x="1" y="59"/>
                    <a:pt x="3" y="62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122" y="180"/>
                    <a:pt x="122" y="180"/>
                    <a:pt x="122" y="180"/>
                  </a:cubicBezTo>
                  <a:cubicBezTo>
                    <a:pt x="125" y="183"/>
                    <a:pt x="128" y="184"/>
                    <a:pt x="132" y="183"/>
                  </a:cubicBezTo>
                  <a:cubicBezTo>
                    <a:pt x="135" y="182"/>
                    <a:pt x="138" y="179"/>
                    <a:pt x="139" y="176"/>
                  </a:cubicBezTo>
                  <a:cubicBezTo>
                    <a:pt x="160" y="95"/>
                    <a:pt x="160" y="95"/>
                    <a:pt x="160" y="95"/>
                  </a:cubicBezTo>
                  <a:cubicBezTo>
                    <a:pt x="160" y="95"/>
                    <a:pt x="160" y="95"/>
                    <a:pt x="160" y="95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41" y="90"/>
                    <a:pt x="141" y="90"/>
                    <a:pt x="141" y="90"/>
                  </a:cubicBezTo>
                  <a:cubicBezTo>
                    <a:pt x="124" y="154"/>
                    <a:pt x="124" y="154"/>
                    <a:pt x="124" y="154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158" y="25"/>
                    <a:pt x="158" y="25"/>
                    <a:pt x="158" y="25"/>
                  </a:cubicBezTo>
                  <a:cubicBezTo>
                    <a:pt x="141" y="90"/>
                    <a:pt x="141" y="90"/>
                    <a:pt x="141" y="90"/>
                  </a:cubicBezTo>
                  <a:cubicBezTo>
                    <a:pt x="141" y="90"/>
                    <a:pt x="141" y="90"/>
                    <a:pt x="141" y="90"/>
                  </a:cubicBezTo>
                  <a:cubicBezTo>
                    <a:pt x="151" y="92"/>
                    <a:pt x="151" y="92"/>
                    <a:pt x="151" y="9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227"/>
            <p:cNvSpPr>
              <a:spLocks/>
            </p:cNvSpPr>
            <p:nvPr/>
          </p:nvSpPr>
          <p:spPr bwMode="auto">
            <a:xfrm>
              <a:off x="1087438" y="863601"/>
              <a:ext cx="171450" cy="173038"/>
            </a:xfrm>
            <a:custGeom>
              <a:avLst/>
              <a:gdLst>
                <a:gd name="T0" fmla="*/ 151 w 183"/>
                <a:gd name="T1" fmla="*/ 92 h 184"/>
                <a:gd name="T2" fmla="*/ 161 w 183"/>
                <a:gd name="T3" fmla="*/ 95 h 184"/>
                <a:gd name="T4" fmla="*/ 182 w 183"/>
                <a:gd name="T5" fmla="*/ 13 h 184"/>
                <a:gd name="T6" fmla="*/ 180 w 183"/>
                <a:gd name="T7" fmla="*/ 4 h 184"/>
                <a:gd name="T8" fmla="*/ 170 w 183"/>
                <a:gd name="T9" fmla="*/ 1 h 184"/>
                <a:gd name="T10" fmla="*/ 89 w 183"/>
                <a:gd name="T11" fmla="*/ 23 h 184"/>
                <a:gd name="T12" fmla="*/ 8 w 183"/>
                <a:gd name="T13" fmla="*/ 45 h 184"/>
                <a:gd name="T14" fmla="*/ 1 w 183"/>
                <a:gd name="T15" fmla="*/ 52 h 184"/>
                <a:gd name="T16" fmla="*/ 4 w 183"/>
                <a:gd name="T17" fmla="*/ 62 h 184"/>
                <a:gd name="T18" fmla="*/ 63 w 183"/>
                <a:gd name="T19" fmla="*/ 121 h 184"/>
                <a:gd name="T20" fmla="*/ 63 w 183"/>
                <a:gd name="T21" fmla="*/ 121 h 184"/>
                <a:gd name="T22" fmla="*/ 122 w 183"/>
                <a:gd name="T23" fmla="*/ 180 h 184"/>
                <a:gd name="T24" fmla="*/ 132 w 183"/>
                <a:gd name="T25" fmla="*/ 183 h 184"/>
                <a:gd name="T26" fmla="*/ 139 w 183"/>
                <a:gd name="T27" fmla="*/ 176 h 184"/>
                <a:gd name="T28" fmla="*/ 161 w 183"/>
                <a:gd name="T29" fmla="*/ 95 h 184"/>
                <a:gd name="T30" fmla="*/ 151 w 183"/>
                <a:gd name="T31" fmla="*/ 92 h 184"/>
                <a:gd name="T32" fmla="*/ 141 w 183"/>
                <a:gd name="T33" fmla="*/ 89 h 184"/>
                <a:gd name="T34" fmla="*/ 124 w 183"/>
                <a:gd name="T35" fmla="*/ 154 h 184"/>
                <a:gd name="T36" fmla="*/ 77 w 183"/>
                <a:gd name="T37" fmla="*/ 107 h 184"/>
                <a:gd name="T38" fmla="*/ 77 w 183"/>
                <a:gd name="T39" fmla="*/ 107 h 184"/>
                <a:gd name="T40" fmla="*/ 30 w 183"/>
                <a:gd name="T41" fmla="*/ 60 h 184"/>
                <a:gd name="T42" fmla="*/ 94 w 183"/>
                <a:gd name="T43" fmla="*/ 42 h 184"/>
                <a:gd name="T44" fmla="*/ 159 w 183"/>
                <a:gd name="T45" fmla="*/ 25 h 184"/>
                <a:gd name="T46" fmla="*/ 141 w 183"/>
                <a:gd name="T47" fmla="*/ 89 h 184"/>
                <a:gd name="T48" fmla="*/ 151 w 183"/>
                <a:gd name="T49" fmla="*/ 9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3" h="184">
                  <a:moveTo>
                    <a:pt x="151" y="92"/>
                  </a:moveTo>
                  <a:cubicBezTo>
                    <a:pt x="161" y="95"/>
                    <a:pt x="161" y="95"/>
                    <a:pt x="161" y="95"/>
                  </a:cubicBezTo>
                  <a:cubicBezTo>
                    <a:pt x="182" y="13"/>
                    <a:pt x="182" y="13"/>
                    <a:pt x="182" y="13"/>
                  </a:cubicBezTo>
                  <a:cubicBezTo>
                    <a:pt x="183" y="10"/>
                    <a:pt x="182" y="6"/>
                    <a:pt x="180" y="4"/>
                  </a:cubicBezTo>
                  <a:cubicBezTo>
                    <a:pt x="177" y="1"/>
                    <a:pt x="174" y="0"/>
                    <a:pt x="170" y="1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5" y="46"/>
                    <a:pt x="2" y="48"/>
                    <a:pt x="1" y="52"/>
                  </a:cubicBezTo>
                  <a:cubicBezTo>
                    <a:pt x="0" y="55"/>
                    <a:pt x="1" y="59"/>
                    <a:pt x="4" y="62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122" y="180"/>
                    <a:pt x="122" y="180"/>
                    <a:pt x="122" y="180"/>
                  </a:cubicBezTo>
                  <a:cubicBezTo>
                    <a:pt x="125" y="183"/>
                    <a:pt x="129" y="184"/>
                    <a:pt x="132" y="183"/>
                  </a:cubicBezTo>
                  <a:cubicBezTo>
                    <a:pt x="135" y="182"/>
                    <a:pt x="138" y="179"/>
                    <a:pt x="139" y="176"/>
                  </a:cubicBezTo>
                  <a:cubicBezTo>
                    <a:pt x="161" y="95"/>
                    <a:pt x="161" y="95"/>
                    <a:pt x="161" y="95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41" y="89"/>
                    <a:pt x="141" y="89"/>
                    <a:pt x="141" y="89"/>
                  </a:cubicBezTo>
                  <a:cubicBezTo>
                    <a:pt x="124" y="154"/>
                    <a:pt x="124" y="154"/>
                    <a:pt x="124" y="154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159" y="25"/>
                    <a:pt x="159" y="25"/>
                    <a:pt x="159" y="25"/>
                  </a:cubicBezTo>
                  <a:cubicBezTo>
                    <a:pt x="141" y="89"/>
                    <a:pt x="141" y="89"/>
                    <a:pt x="141" y="89"/>
                  </a:cubicBezTo>
                  <a:cubicBezTo>
                    <a:pt x="151" y="92"/>
                    <a:pt x="151" y="92"/>
                    <a:pt x="151" y="9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228"/>
            <p:cNvSpPr>
              <a:spLocks/>
            </p:cNvSpPr>
            <p:nvPr/>
          </p:nvSpPr>
          <p:spPr bwMode="auto">
            <a:xfrm>
              <a:off x="1033463" y="2501901"/>
              <a:ext cx="171450" cy="169863"/>
            </a:xfrm>
            <a:custGeom>
              <a:avLst/>
              <a:gdLst>
                <a:gd name="T0" fmla="*/ 151 w 183"/>
                <a:gd name="T1" fmla="*/ 92 h 183"/>
                <a:gd name="T2" fmla="*/ 160 w 183"/>
                <a:gd name="T3" fmla="*/ 94 h 183"/>
                <a:gd name="T4" fmla="*/ 182 w 183"/>
                <a:gd name="T5" fmla="*/ 13 h 183"/>
                <a:gd name="T6" fmla="*/ 179 w 183"/>
                <a:gd name="T7" fmla="*/ 3 h 183"/>
                <a:gd name="T8" fmla="*/ 170 w 183"/>
                <a:gd name="T9" fmla="*/ 1 h 183"/>
                <a:gd name="T10" fmla="*/ 89 w 183"/>
                <a:gd name="T11" fmla="*/ 23 h 183"/>
                <a:gd name="T12" fmla="*/ 8 w 183"/>
                <a:gd name="T13" fmla="*/ 44 h 183"/>
                <a:gd name="T14" fmla="*/ 1 w 183"/>
                <a:gd name="T15" fmla="*/ 52 h 183"/>
                <a:gd name="T16" fmla="*/ 3 w 183"/>
                <a:gd name="T17" fmla="*/ 61 h 183"/>
                <a:gd name="T18" fmla="*/ 63 w 183"/>
                <a:gd name="T19" fmla="*/ 120 h 183"/>
                <a:gd name="T20" fmla="*/ 122 w 183"/>
                <a:gd name="T21" fmla="*/ 180 h 183"/>
                <a:gd name="T22" fmla="*/ 132 w 183"/>
                <a:gd name="T23" fmla="*/ 182 h 183"/>
                <a:gd name="T24" fmla="*/ 139 w 183"/>
                <a:gd name="T25" fmla="*/ 175 h 183"/>
                <a:gd name="T26" fmla="*/ 160 w 183"/>
                <a:gd name="T27" fmla="*/ 94 h 183"/>
                <a:gd name="T28" fmla="*/ 151 w 183"/>
                <a:gd name="T29" fmla="*/ 92 h 183"/>
                <a:gd name="T30" fmla="*/ 141 w 183"/>
                <a:gd name="T31" fmla="*/ 89 h 183"/>
                <a:gd name="T32" fmla="*/ 124 w 183"/>
                <a:gd name="T33" fmla="*/ 153 h 183"/>
                <a:gd name="T34" fmla="*/ 77 w 183"/>
                <a:gd name="T35" fmla="*/ 106 h 183"/>
                <a:gd name="T36" fmla="*/ 30 w 183"/>
                <a:gd name="T37" fmla="*/ 59 h 183"/>
                <a:gd name="T38" fmla="*/ 94 w 183"/>
                <a:gd name="T39" fmla="*/ 42 h 183"/>
                <a:gd name="T40" fmla="*/ 158 w 183"/>
                <a:gd name="T41" fmla="*/ 25 h 183"/>
                <a:gd name="T42" fmla="*/ 141 w 183"/>
                <a:gd name="T43" fmla="*/ 89 h 183"/>
                <a:gd name="T44" fmla="*/ 151 w 183"/>
                <a:gd name="T45" fmla="*/ 9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3" h="183">
                  <a:moveTo>
                    <a:pt x="151" y="92"/>
                  </a:moveTo>
                  <a:cubicBezTo>
                    <a:pt x="160" y="94"/>
                    <a:pt x="160" y="94"/>
                    <a:pt x="160" y="94"/>
                  </a:cubicBezTo>
                  <a:cubicBezTo>
                    <a:pt x="182" y="13"/>
                    <a:pt x="182" y="13"/>
                    <a:pt x="182" y="13"/>
                  </a:cubicBezTo>
                  <a:cubicBezTo>
                    <a:pt x="183" y="10"/>
                    <a:pt x="182" y="6"/>
                    <a:pt x="179" y="3"/>
                  </a:cubicBezTo>
                  <a:cubicBezTo>
                    <a:pt x="177" y="1"/>
                    <a:pt x="173" y="0"/>
                    <a:pt x="170" y="1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4" y="45"/>
                    <a:pt x="2" y="48"/>
                    <a:pt x="1" y="52"/>
                  </a:cubicBezTo>
                  <a:cubicBezTo>
                    <a:pt x="0" y="55"/>
                    <a:pt x="1" y="59"/>
                    <a:pt x="3" y="61"/>
                  </a:cubicBezTo>
                  <a:cubicBezTo>
                    <a:pt x="63" y="120"/>
                    <a:pt x="63" y="120"/>
                    <a:pt x="63" y="120"/>
                  </a:cubicBezTo>
                  <a:cubicBezTo>
                    <a:pt x="122" y="180"/>
                    <a:pt x="122" y="180"/>
                    <a:pt x="122" y="180"/>
                  </a:cubicBezTo>
                  <a:cubicBezTo>
                    <a:pt x="124" y="182"/>
                    <a:pt x="128" y="183"/>
                    <a:pt x="132" y="182"/>
                  </a:cubicBezTo>
                  <a:cubicBezTo>
                    <a:pt x="135" y="181"/>
                    <a:pt x="138" y="179"/>
                    <a:pt x="139" y="175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41" y="89"/>
                    <a:pt x="141" y="89"/>
                    <a:pt x="141" y="89"/>
                  </a:cubicBezTo>
                  <a:cubicBezTo>
                    <a:pt x="124" y="153"/>
                    <a:pt x="124" y="153"/>
                    <a:pt x="124" y="153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158" y="25"/>
                    <a:pt x="158" y="25"/>
                    <a:pt x="158" y="25"/>
                  </a:cubicBezTo>
                  <a:cubicBezTo>
                    <a:pt x="141" y="89"/>
                    <a:pt x="141" y="89"/>
                    <a:pt x="141" y="89"/>
                  </a:cubicBezTo>
                  <a:cubicBezTo>
                    <a:pt x="151" y="92"/>
                    <a:pt x="151" y="92"/>
                    <a:pt x="151" y="9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229"/>
            <p:cNvSpPr>
              <a:spLocks/>
            </p:cNvSpPr>
            <p:nvPr/>
          </p:nvSpPr>
          <p:spPr bwMode="auto">
            <a:xfrm>
              <a:off x="2520951" y="906464"/>
              <a:ext cx="153988" cy="177800"/>
            </a:xfrm>
            <a:custGeom>
              <a:avLst/>
              <a:gdLst>
                <a:gd name="T0" fmla="*/ 83 w 165"/>
                <a:gd name="T1" fmla="*/ 137 h 189"/>
                <a:gd name="T2" fmla="*/ 88 w 165"/>
                <a:gd name="T3" fmla="*/ 145 h 189"/>
                <a:gd name="T4" fmla="*/ 160 w 165"/>
                <a:gd name="T5" fmla="*/ 103 h 189"/>
                <a:gd name="T6" fmla="*/ 165 w 165"/>
                <a:gd name="T7" fmla="*/ 94 h 189"/>
                <a:gd name="T8" fmla="*/ 160 w 165"/>
                <a:gd name="T9" fmla="*/ 86 h 189"/>
                <a:gd name="T10" fmla="*/ 88 w 165"/>
                <a:gd name="T11" fmla="*/ 44 h 189"/>
                <a:gd name="T12" fmla="*/ 15 w 165"/>
                <a:gd name="T13" fmla="*/ 2 h 189"/>
                <a:gd name="T14" fmla="*/ 5 w 165"/>
                <a:gd name="T15" fmla="*/ 2 h 189"/>
                <a:gd name="T16" fmla="*/ 0 w 165"/>
                <a:gd name="T17" fmla="*/ 11 h 189"/>
                <a:gd name="T18" fmla="*/ 0 w 165"/>
                <a:gd name="T19" fmla="*/ 95 h 189"/>
                <a:gd name="T20" fmla="*/ 0 w 165"/>
                <a:gd name="T21" fmla="*/ 95 h 189"/>
                <a:gd name="T22" fmla="*/ 0 w 165"/>
                <a:gd name="T23" fmla="*/ 179 h 189"/>
                <a:gd name="T24" fmla="*/ 5 w 165"/>
                <a:gd name="T25" fmla="*/ 187 h 189"/>
                <a:gd name="T26" fmla="*/ 15 w 165"/>
                <a:gd name="T27" fmla="*/ 187 h 189"/>
                <a:gd name="T28" fmla="*/ 88 w 165"/>
                <a:gd name="T29" fmla="*/ 145 h 189"/>
                <a:gd name="T30" fmla="*/ 83 w 165"/>
                <a:gd name="T31" fmla="*/ 137 h 189"/>
                <a:gd name="T32" fmla="*/ 78 w 165"/>
                <a:gd name="T33" fmla="*/ 128 h 189"/>
                <a:gd name="T34" fmla="*/ 20 w 165"/>
                <a:gd name="T35" fmla="*/ 161 h 189"/>
                <a:gd name="T36" fmla="*/ 20 w 165"/>
                <a:gd name="T37" fmla="*/ 95 h 189"/>
                <a:gd name="T38" fmla="*/ 20 w 165"/>
                <a:gd name="T39" fmla="*/ 95 h 189"/>
                <a:gd name="T40" fmla="*/ 20 w 165"/>
                <a:gd name="T41" fmla="*/ 28 h 189"/>
                <a:gd name="T42" fmla="*/ 78 w 165"/>
                <a:gd name="T43" fmla="*/ 61 h 189"/>
                <a:gd name="T44" fmla="*/ 135 w 165"/>
                <a:gd name="T45" fmla="*/ 95 h 189"/>
                <a:gd name="T46" fmla="*/ 78 w 165"/>
                <a:gd name="T47" fmla="*/ 128 h 189"/>
                <a:gd name="T48" fmla="*/ 83 w 165"/>
                <a:gd name="T49" fmla="*/ 13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5" h="189">
                  <a:moveTo>
                    <a:pt x="83" y="137"/>
                  </a:moveTo>
                  <a:cubicBezTo>
                    <a:pt x="88" y="145"/>
                    <a:pt x="88" y="145"/>
                    <a:pt x="88" y="145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4" y="101"/>
                    <a:pt x="165" y="98"/>
                    <a:pt x="165" y="94"/>
                  </a:cubicBezTo>
                  <a:cubicBezTo>
                    <a:pt x="165" y="91"/>
                    <a:pt x="164" y="88"/>
                    <a:pt x="160" y="86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2" y="0"/>
                    <a:pt x="8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2"/>
                    <a:pt x="2" y="185"/>
                    <a:pt x="5" y="187"/>
                  </a:cubicBezTo>
                  <a:cubicBezTo>
                    <a:pt x="8" y="189"/>
                    <a:pt x="12" y="189"/>
                    <a:pt x="15" y="187"/>
                  </a:cubicBezTo>
                  <a:cubicBezTo>
                    <a:pt x="88" y="145"/>
                    <a:pt x="88" y="145"/>
                    <a:pt x="88" y="145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20" y="161"/>
                    <a:pt x="20" y="161"/>
                    <a:pt x="20" y="161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135" y="95"/>
                    <a:pt x="135" y="95"/>
                    <a:pt x="135" y="95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83" y="137"/>
                    <a:pt x="83" y="137"/>
                    <a:pt x="83" y="1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230"/>
            <p:cNvSpPr>
              <a:spLocks/>
            </p:cNvSpPr>
            <p:nvPr/>
          </p:nvSpPr>
          <p:spPr bwMode="auto">
            <a:xfrm>
              <a:off x="1095376" y="1690689"/>
              <a:ext cx="153988" cy="176213"/>
            </a:xfrm>
            <a:custGeom>
              <a:avLst/>
              <a:gdLst>
                <a:gd name="T0" fmla="*/ 83 w 165"/>
                <a:gd name="T1" fmla="*/ 137 h 189"/>
                <a:gd name="T2" fmla="*/ 88 w 165"/>
                <a:gd name="T3" fmla="*/ 145 h 189"/>
                <a:gd name="T4" fmla="*/ 160 w 165"/>
                <a:gd name="T5" fmla="*/ 103 h 189"/>
                <a:gd name="T6" fmla="*/ 165 w 165"/>
                <a:gd name="T7" fmla="*/ 95 h 189"/>
                <a:gd name="T8" fmla="*/ 160 w 165"/>
                <a:gd name="T9" fmla="*/ 86 h 189"/>
                <a:gd name="T10" fmla="*/ 88 w 165"/>
                <a:gd name="T11" fmla="*/ 44 h 189"/>
                <a:gd name="T12" fmla="*/ 88 w 165"/>
                <a:gd name="T13" fmla="*/ 44 h 189"/>
                <a:gd name="T14" fmla="*/ 15 w 165"/>
                <a:gd name="T15" fmla="*/ 2 h 189"/>
                <a:gd name="T16" fmla="*/ 5 w 165"/>
                <a:gd name="T17" fmla="*/ 2 h 189"/>
                <a:gd name="T18" fmla="*/ 0 w 165"/>
                <a:gd name="T19" fmla="*/ 11 h 189"/>
                <a:gd name="T20" fmla="*/ 0 w 165"/>
                <a:gd name="T21" fmla="*/ 95 h 189"/>
                <a:gd name="T22" fmla="*/ 0 w 165"/>
                <a:gd name="T23" fmla="*/ 95 h 189"/>
                <a:gd name="T24" fmla="*/ 0 w 165"/>
                <a:gd name="T25" fmla="*/ 179 h 189"/>
                <a:gd name="T26" fmla="*/ 5 w 165"/>
                <a:gd name="T27" fmla="*/ 187 h 189"/>
                <a:gd name="T28" fmla="*/ 15 w 165"/>
                <a:gd name="T29" fmla="*/ 187 h 189"/>
                <a:gd name="T30" fmla="*/ 88 w 165"/>
                <a:gd name="T31" fmla="*/ 145 h 189"/>
                <a:gd name="T32" fmla="*/ 83 w 165"/>
                <a:gd name="T33" fmla="*/ 137 h 189"/>
                <a:gd name="T34" fmla="*/ 78 w 165"/>
                <a:gd name="T35" fmla="*/ 128 h 189"/>
                <a:gd name="T36" fmla="*/ 20 w 165"/>
                <a:gd name="T37" fmla="*/ 161 h 189"/>
                <a:gd name="T38" fmla="*/ 20 w 165"/>
                <a:gd name="T39" fmla="*/ 95 h 189"/>
                <a:gd name="T40" fmla="*/ 20 w 165"/>
                <a:gd name="T41" fmla="*/ 95 h 189"/>
                <a:gd name="T42" fmla="*/ 20 w 165"/>
                <a:gd name="T43" fmla="*/ 28 h 189"/>
                <a:gd name="T44" fmla="*/ 78 w 165"/>
                <a:gd name="T45" fmla="*/ 61 h 189"/>
                <a:gd name="T46" fmla="*/ 78 w 165"/>
                <a:gd name="T47" fmla="*/ 61 h 189"/>
                <a:gd name="T48" fmla="*/ 135 w 165"/>
                <a:gd name="T49" fmla="*/ 95 h 189"/>
                <a:gd name="T50" fmla="*/ 78 w 165"/>
                <a:gd name="T51" fmla="*/ 128 h 189"/>
                <a:gd name="T52" fmla="*/ 83 w 165"/>
                <a:gd name="T53" fmla="*/ 13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5" h="189">
                  <a:moveTo>
                    <a:pt x="83" y="137"/>
                  </a:moveTo>
                  <a:cubicBezTo>
                    <a:pt x="88" y="145"/>
                    <a:pt x="88" y="145"/>
                    <a:pt x="88" y="145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4" y="102"/>
                    <a:pt x="165" y="98"/>
                    <a:pt x="165" y="95"/>
                  </a:cubicBezTo>
                  <a:cubicBezTo>
                    <a:pt x="165" y="91"/>
                    <a:pt x="164" y="88"/>
                    <a:pt x="160" y="86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2" y="0"/>
                    <a:pt x="8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2"/>
                    <a:pt x="2" y="186"/>
                    <a:pt x="5" y="187"/>
                  </a:cubicBezTo>
                  <a:cubicBezTo>
                    <a:pt x="8" y="189"/>
                    <a:pt x="12" y="189"/>
                    <a:pt x="15" y="187"/>
                  </a:cubicBezTo>
                  <a:cubicBezTo>
                    <a:pt x="88" y="145"/>
                    <a:pt x="88" y="145"/>
                    <a:pt x="88" y="145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20" y="161"/>
                    <a:pt x="20" y="161"/>
                    <a:pt x="20" y="161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135" y="95"/>
                    <a:pt x="135" y="95"/>
                    <a:pt x="135" y="95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83" y="137"/>
                    <a:pt x="83" y="137"/>
                    <a:pt x="83" y="1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231"/>
            <p:cNvSpPr>
              <a:spLocks/>
            </p:cNvSpPr>
            <p:nvPr/>
          </p:nvSpPr>
          <p:spPr bwMode="auto">
            <a:xfrm>
              <a:off x="1944688" y="1620839"/>
              <a:ext cx="136525" cy="138113"/>
            </a:xfrm>
            <a:custGeom>
              <a:avLst/>
              <a:gdLst>
                <a:gd name="T0" fmla="*/ 137 w 147"/>
                <a:gd name="T1" fmla="*/ 73 h 147"/>
                <a:gd name="T2" fmla="*/ 127 w 147"/>
                <a:gd name="T3" fmla="*/ 73 h 147"/>
                <a:gd name="T4" fmla="*/ 111 w 147"/>
                <a:gd name="T5" fmla="*/ 111 h 147"/>
                <a:gd name="T6" fmla="*/ 74 w 147"/>
                <a:gd name="T7" fmla="*/ 127 h 147"/>
                <a:gd name="T8" fmla="*/ 36 w 147"/>
                <a:gd name="T9" fmla="*/ 111 h 147"/>
                <a:gd name="T10" fmla="*/ 20 w 147"/>
                <a:gd name="T11" fmla="*/ 73 h 147"/>
                <a:gd name="T12" fmla="*/ 36 w 147"/>
                <a:gd name="T13" fmla="*/ 35 h 147"/>
                <a:gd name="T14" fmla="*/ 74 w 147"/>
                <a:gd name="T15" fmla="*/ 20 h 147"/>
                <a:gd name="T16" fmla="*/ 111 w 147"/>
                <a:gd name="T17" fmla="*/ 35 h 147"/>
                <a:gd name="T18" fmla="*/ 127 w 147"/>
                <a:gd name="T19" fmla="*/ 73 h 147"/>
                <a:gd name="T20" fmla="*/ 137 w 147"/>
                <a:gd name="T21" fmla="*/ 73 h 147"/>
                <a:gd name="T22" fmla="*/ 147 w 147"/>
                <a:gd name="T23" fmla="*/ 73 h 147"/>
                <a:gd name="T24" fmla="*/ 74 w 147"/>
                <a:gd name="T25" fmla="*/ 0 h 147"/>
                <a:gd name="T26" fmla="*/ 0 w 147"/>
                <a:gd name="T27" fmla="*/ 73 h 147"/>
                <a:gd name="T28" fmla="*/ 74 w 147"/>
                <a:gd name="T29" fmla="*/ 147 h 147"/>
                <a:gd name="T30" fmla="*/ 147 w 147"/>
                <a:gd name="T31" fmla="*/ 73 h 147"/>
                <a:gd name="T32" fmla="*/ 137 w 147"/>
                <a:gd name="T33" fmla="*/ 7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7" h="147">
                  <a:moveTo>
                    <a:pt x="137" y="73"/>
                  </a:moveTo>
                  <a:cubicBezTo>
                    <a:pt x="127" y="73"/>
                    <a:pt x="127" y="73"/>
                    <a:pt x="127" y="73"/>
                  </a:cubicBezTo>
                  <a:cubicBezTo>
                    <a:pt x="127" y="88"/>
                    <a:pt x="121" y="102"/>
                    <a:pt x="111" y="111"/>
                  </a:cubicBezTo>
                  <a:cubicBezTo>
                    <a:pt x="102" y="121"/>
                    <a:pt x="88" y="127"/>
                    <a:pt x="74" y="127"/>
                  </a:cubicBezTo>
                  <a:cubicBezTo>
                    <a:pt x="59" y="127"/>
                    <a:pt x="45" y="121"/>
                    <a:pt x="36" y="111"/>
                  </a:cubicBezTo>
                  <a:cubicBezTo>
                    <a:pt x="26" y="102"/>
                    <a:pt x="20" y="88"/>
                    <a:pt x="20" y="73"/>
                  </a:cubicBezTo>
                  <a:cubicBezTo>
                    <a:pt x="20" y="58"/>
                    <a:pt x="26" y="45"/>
                    <a:pt x="36" y="35"/>
                  </a:cubicBezTo>
                  <a:cubicBezTo>
                    <a:pt x="45" y="26"/>
                    <a:pt x="59" y="20"/>
                    <a:pt x="74" y="20"/>
                  </a:cubicBezTo>
                  <a:cubicBezTo>
                    <a:pt x="88" y="20"/>
                    <a:pt x="102" y="26"/>
                    <a:pt x="111" y="35"/>
                  </a:cubicBezTo>
                  <a:cubicBezTo>
                    <a:pt x="121" y="45"/>
                    <a:pt x="127" y="58"/>
                    <a:pt x="127" y="73"/>
                  </a:cubicBezTo>
                  <a:cubicBezTo>
                    <a:pt x="137" y="73"/>
                    <a:pt x="137" y="73"/>
                    <a:pt x="137" y="73"/>
                  </a:cubicBezTo>
                  <a:cubicBezTo>
                    <a:pt x="147" y="73"/>
                    <a:pt x="147" y="73"/>
                    <a:pt x="147" y="73"/>
                  </a:cubicBezTo>
                  <a:cubicBezTo>
                    <a:pt x="147" y="33"/>
                    <a:pt x="114" y="0"/>
                    <a:pt x="74" y="0"/>
                  </a:cubicBezTo>
                  <a:cubicBezTo>
                    <a:pt x="33" y="0"/>
                    <a:pt x="0" y="33"/>
                    <a:pt x="0" y="73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3"/>
                  </a:cubicBezTo>
                  <a:cubicBezTo>
                    <a:pt x="137" y="73"/>
                    <a:pt x="137" y="73"/>
                    <a:pt x="137" y="7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232"/>
            <p:cNvSpPr>
              <a:spLocks/>
            </p:cNvSpPr>
            <p:nvPr/>
          </p:nvSpPr>
          <p:spPr bwMode="auto">
            <a:xfrm>
              <a:off x="1643063" y="955676"/>
              <a:ext cx="138113" cy="139700"/>
            </a:xfrm>
            <a:custGeom>
              <a:avLst/>
              <a:gdLst>
                <a:gd name="T0" fmla="*/ 138 w 148"/>
                <a:gd name="T1" fmla="*/ 74 h 148"/>
                <a:gd name="T2" fmla="*/ 128 w 148"/>
                <a:gd name="T3" fmla="*/ 74 h 148"/>
                <a:gd name="T4" fmla="*/ 112 w 148"/>
                <a:gd name="T5" fmla="*/ 112 h 148"/>
                <a:gd name="T6" fmla="*/ 74 w 148"/>
                <a:gd name="T7" fmla="*/ 128 h 148"/>
                <a:gd name="T8" fmla="*/ 36 w 148"/>
                <a:gd name="T9" fmla="*/ 112 h 148"/>
                <a:gd name="T10" fmla="*/ 20 w 148"/>
                <a:gd name="T11" fmla="*/ 74 h 148"/>
                <a:gd name="T12" fmla="*/ 36 w 148"/>
                <a:gd name="T13" fmla="*/ 36 h 148"/>
                <a:gd name="T14" fmla="*/ 74 w 148"/>
                <a:gd name="T15" fmla="*/ 20 h 148"/>
                <a:gd name="T16" fmla="*/ 112 w 148"/>
                <a:gd name="T17" fmla="*/ 36 h 148"/>
                <a:gd name="T18" fmla="*/ 128 w 148"/>
                <a:gd name="T19" fmla="*/ 74 h 148"/>
                <a:gd name="T20" fmla="*/ 138 w 148"/>
                <a:gd name="T21" fmla="*/ 74 h 148"/>
                <a:gd name="T22" fmla="*/ 148 w 148"/>
                <a:gd name="T23" fmla="*/ 74 h 148"/>
                <a:gd name="T24" fmla="*/ 74 w 148"/>
                <a:gd name="T25" fmla="*/ 0 h 148"/>
                <a:gd name="T26" fmla="*/ 0 w 148"/>
                <a:gd name="T27" fmla="*/ 74 h 148"/>
                <a:gd name="T28" fmla="*/ 74 w 148"/>
                <a:gd name="T29" fmla="*/ 148 h 148"/>
                <a:gd name="T30" fmla="*/ 148 w 148"/>
                <a:gd name="T31" fmla="*/ 74 h 148"/>
                <a:gd name="T32" fmla="*/ 138 w 148"/>
                <a:gd name="T33" fmla="*/ 7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8" h="148">
                  <a:moveTo>
                    <a:pt x="138" y="74"/>
                  </a:moveTo>
                  <a:cubicBezTo>
                    <a:pt x="128" y="74"/>
                    <a:pt x="128" y="74"/>
                    <a:pt x="128" y="74"/>
                  </a:cubicBezTo>
                  <a:cubicBezTo>
                    <a:pt x="128" y="89"/>
                    <a:pt x="122" y="102"/>
                    <a:pt x="112" y="112"/>
                  </a:cubicBezTo>
                  <a:cubicBezTo>
                    <a:pt x="102" y="122"/>
                    <a:pt x="89" y="128"/>
                    <a:pt x="74" y="128"/>
                  </a:cubicBezTo>
                  <a:cubicBezTo>
                    <a:pt x="59" y="128"/>
                    <a:pt x="46" y="122"/>
                    <a:pt x="36" y="112"/>
                  </a:cubicBezTo>
                  <a:cubicBezTo>
                    <a:pt x="26" y="102"/>
                    <a:pt x="20" y="89"/>
                    <a:pt x="20" y="74"/>
                  </a:cubicBezTo>
                  <a:cubicBezTo>
                    <a:pt x="20" y="59"/>
                    <a:pt x="26" y="46"/>
                    <a:pt x="36" y="36"/>
                  </a:cubicBezTo>
                  <a:cubicBezTo>
                    <a:pt x="46" y="26"/>
                    <a:pt x="59" y="20"/>
                    <a:pt x="74" y="20"/>
                  </a:cubicBezTo>
                  <a:cubicBezTo>
                    <a:pt x="89" y="20"/>
                    <a:pt x="102" y="26"/>
                    <a:pt x="112" y="36"/>
                  </a:cubicBezTo>
                  <a:cubicBezTo>
                    <a:pt x="122" y="46"/>
                    <a:pt x="128" y="59"/>
                    <a:pt x="128" y="74"/>
                  </a:cubicBezTo>
                  <a:cubicBezTo>
                    <a:pt x="138" y="74"/>
                    <a:pt x="138" y="74"/>
                    <a:pt x="138" y="74"/>
                  </a:cubicBezTo>
                  <a:cubicBezTo>
                    <a:pt x="148" y="74"/>
                    <a:pt x="148" y="74"/>
                    <a:pt x="148" y="74"/>
                  </a:cubicBezTo>
                  <a:cubicBezTo>
                    <a:pt x="148" y="33"/>
                    <a:pt x="115" y="0"/>
                    <a:pt x="74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5"/>
                    <a:pt x="33" y="148"/>
                    <a:pt x="74" y="148"/>
                  </a:cubicBezTo>
                  <a:cubicBezTo>
                    <a:pt x="115" y="148"/>
                    <a:pt x="148" y="115"/>
                    <a:pt x="148" y="74"/>
                  </a:cubicBezTo>
                  <a:cubicBezTo>
                    <a:pt x="138" y="74"/>
                    <a:pt x="138" y="74"/>
                    <a:pt x="138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233"/>
            <p:cNvSpPr>
              <a:spLocks/>
            </p:cNvSpPr>
            <p:nvPr/>
          </p:nvSpPr>
          <p:spPr bwMode="auto">
            <a:xfrm>
              <a:off x="1681163" y="2713039"/>
              <a:ext cx="138113" cy="136525"/>
            </a:xfrm>
            <a:custGeom>
              <a:avLst/>
              <a:gdLst>
                <a:gd name="T0" fmla="*/ 137 w 147"/>
                <a:gd name="T1" fmla="*/ 74 h 147"/>
                <a:gd name="T2" fmla="*/ 127 w 147"/>
                <a:gd name="T3" fmla="*/ 74 h 147"/>
                <a:gd name="T4" fmla="*/ 111 w 147"/>
                <a:gd name="T5" fmla="*/ 112 h 147"/>
                <a:gd name="T6" fmla="*/ 74 w 147"/>
                <a:gd name="T7" fmla="*/ 127 h 147"/>
                <a:gd name="T8" fmla="*/ 36 w 147"/>
                <a:gd name="T9" fmla="*/ 112 h 147"/>
                <a:gd name="T10" fmla="*/ 20 w 147"/>
                <a:gd name="T11" fmla="*/ 74 h 147"/>
                <a:gd name="T12" fmla="*/ 36 w 147"/>
                <a:gd name="T13" fmla="*/ 36 h 147"/>
                <a:gd name="T14" fmla="*/ 74 w 147"/>
                <a:gd name="T15" fmla="*/ 20 h 147"/>
                <a:gd name="T16" fmla="*/ 111 w 147"/>
                <a:gd name="T17" fmla="*/ 36 h 147"/>
                <a:gd name="T18" fmla="*/ 127 w 147"/>
                <a:gd name="T19" fmla="*/ 74 h 147"/>
                <a:gd name="T20" fmla="*/ 137 w 147"/>
                <a:gd name="T21" fmla="*/ 74 h 147"/>
                <a:gd name="T22" fmla="*/ 147 w 147"/>
                <a:gd name="T23" fmla="*/ 74 h 147"/>
                <a:gd name="T24" fmla="*/ 74 w 147"/>
                <a:gd name="T25" fmla="*/ 0 h 147"/>
                <a:gd name="T26" fmla="*/ 21 w 147"/>
                <a:gd name="T27" fmla="*/ 22 h 147"/>
                <a:gd name="T28" fmla="*/ 0 w 147"/>
                <a:gd name="T29" fmla="*/ 74 h 147"/>
                <a:gd name="T30" fmla="*/ 74 w 147"/>
                <a:gd name="T31" fmla="*/ 147 h 147"/>
                <a:gd name="T32" fmla="*/ 147 w 147"/>
                <a:gd name="T33" fmla="*/ 74 h 147"/>
                <a:gd name="T34" fmla="*/ 137 w 147"/>
                <a:gd name="T35" fmla="*/ 7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7" h="147">
                  <a:moveTo>
                    <a:pt x="137" y="74"/>
                  </a:moveTo>
                  <a:cubicBezTo>
                    <a:pt x="127" y="74"/>
                    <a:pt x="127" y="74"/>
                    <a:pt x="127" y="74"/>
                  </a:cubicBezTo>
                  <a:cubicBezTo>
                    <a:pt x="127" y="88"/>
                    <a:pt x="121" y="102"/>
                    <a:pt x="111" y="112"/>
                  </a:cubicBezTo>
                  <a:cubicBezTo>
                    <a:pt x="102" y="121"/>
                    <a:pt x="88" y="127"/>
                    <a:pt x="74" y="127"/>
                  </a:cubicBezTo>
                  <a:cubicBezTo>
                    <a:pt x="59" y="127"/>
                    <a:pt x="45" y="121"/>
                    <a:pt x="36" y="112"/>
                  </a:cubicBezTo>
                  <a:cubicBezTo>
                    <a:pt x="26" y="102"/>
                    <a:pt x="20" y="88"/>
                    <a:pt x="20" y="74"/>
                  </a:cubicBezTo>
                  <a:cubicBezTo>
                    <a:pt x="20" y="59"/>
                    <a:pt x="26" y="45"/>
                    <a:pt x="36" y="36"/>
                  </a:cubicBezTo>
                  <a:cubicBezTo>
                    <a:pt x="45" y="26"/>
                    <a:pt x="59" y="20"/>
                    <a:pt x="74" y="20"/>
                  </a:cubicBezTo>
                  <a:cubicBezTo>
                    <a:pt x="88" y="20"/>
                    <a:pt x="102" y="26"/>
                    <a:pt x="111" y="36"/>
                  </a:cubicBezTo>
                  <a:cubicBezTo>
                    <a:pt x="121" y="45"/>
                    <a:pt x="127" y="59"/>
                    <a:pt x="127" y="74"/>
                  </a:cubicBezTo>
                  <a:cubicBezTo>
                    <a:pt x="137" y="74"/>
                    <a:pt x="137" y="74"/>
                    <a:pt x="137" y="74"/>
                  </a:cubicBezTo>
                  <a:cubicBezTo>
                    <a:pt x="147" y="74"/>
                    <a:pt x="147" y="7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ubicBezTo>
                    <a:pt x="53" y="0"/>
                    <a:pt x="35" y="8"/>
                    <a:pt x="21" y="22"/>
                  </a:cubicBezTo>
                  <a:cubicBezTo>
                    <a:pt x="8" y="35"/>
                    <a:pt x="0" y="5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37" y="74"/>
                    <a:pt x="137" y="74"/>
                    <a:pt x="137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234"/>
            <p:cNvSpPr>
              <a:spLocks/>
            </p:cNvSpPr>
            <p:nvPr/>
          </p:nvSpPr>
          <p:spPr bwMode="auto">
            <a:xfrm>
              <a:off x="1958976" y="2624139"/>
              <a:ext cx="138113" cy="77788"/>
            </a:xfrm>
            <a:custGeom>
              <a:avLst/>
              <a:gdLst>
                <a:gd name="T0" fmla="*/ 20 w 148"/>
                <a:gd name="T1" fmla="*/ 73 h 83"/>
                <a:gd name="T2" fmla="*/ 36 w 148"/>
                <a:gd name="T3" fmla="*/ 36 h 83"/>
                <a:gd name="T4" fmla="*/ 74 w 148"/>
                <a:gd name="T5" fmla="*/ 20 h 83"/>
                <a:gd name="T6" fmla="*/ 112 w 148"/>
                <a:gd name="T7" fmla="*/ 36 h 83"/>
                <a:gd name="T8" fmla="*/ 128 w 148"/>
                <a:gd name="T9" fmla="*/ 73 h 83"/>
                <a:gd name="T10" fmla="*/ 138 w 148"/>
                <a:gd name="T11" fmla="*/ 83 h 83"/>
                <a:gd name="T12" fmla="*/ 148 w 148"/>
                <a:gd name="T13" fmla="*/ 73 h 83"/>
                <a:gd name="T14" fmla="*/ 74 w 148"/>
                <a:gd name="T15" fmla="*/ 0 h 83"/>
                <a:gd name="T16" fmla="*/ 22 w 148"/>
                <a:gd name="T17" fmla="*/ 21 h 83"/>
                <a:gd name="T18" fmla="*/ 0 w 148"/>
                <a:gd name="T19" fmla="*/ 73 h 83"/>
                <a:gd name="T20" fmla="*/ 10 w 148"/>
                <a:gd name="T21" fmla="*/ 83 h 83"/>
                <a:gd name="T22" fmla="*/ 20 w 148"/>
                <a:gd name="T23" fmla="*/ 73 h 83"/>
                <a:gd name="T24" fmla="*/ 20 w 148"/>
                <a:gd name="T25" fmla="*/ 7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83">
                  <a:moveTo>
                    <a:pt x="20" y="73"/>
                  </a:moveTo>
                  <a:cubicBezTo>
                    <a:pt x="20" y="59"/>
                    <a:pt x="26" y="45"/>
                    <a:pt x="36" y="36"/>
                  </a:cubicBezTo>
                  <a:cubicBezTo>
                    <a:pt x="46" y="26"/>
                    <a:pt x="59" y="20"/>
                    <a:pt x="74" y="20"/>
                  </a:cubicBezTo>
                  <a:cubicBezTo>
                    <a:pt x="89" y="20"/>
                    <a:pt x="102" y="26"/>
                    <a:pt x="112" y="36"/>
                  </a:cubicBezTo>
                  <a:cubicBezTo>
                    <a:pt x="122" y="45"/>
                    <a:pt x="128" y="59"/>
                    <a:pt x="128" y="73"/>
                  </a:cubicBezTo>
                  <a:cubicBezTo>
                    <a:pt x="128" y="79"/>
                    <a:pt x="132" y="83"/>
                    <a:pt x="138" y="83"/>
                  </a:cubicBezTo>
                  <a:cubicBezTo>
                    <a:pt x="143" y="83"/>
                    <a:pt x="148" y="79"/>
                    <a:pt x="148" y="73"/>
                  </a:cubicBezTo>
                  <a:cubicBezTo>
                    <a:pt x="148" y="33"/>
                    <a:pt x="115" y="0"/>
                    <a:pt x="74" y="0"/>
                  </a:cubicBezTo>
                  <a:cubicBezTo>
                    <a:pt x="54" y="0"/>
                    <a:pt x="35" y="8"/>
                    <a:pt x="22" y="21"/>
                  </a:cubicBezTo>
                  <a:cubicBezTo>
                    <a:pt x="9" y="35"/>
                    <a:pt x="0" y="53"/>
                    <a:pt x="0" y="73"/>
                  </a:cubicBezTo>
                  <a:cubicBezTo>
                    <a:pt x="0" y="79"/>
                    <a:pt x="5" y="83"/>
                    <a:pt x="10" y="83"/>
                  </a:cubicBezTo>
                  <a:cubicBezTo>
                    <a:pt x="16" y="83"/>
                    <a:pt x="20" y="79"/>
                    <a:pt x="20" y="73"/>
                  </a:cubicBezTo>
                  <a:cubicBezTo>
                    <a:pt x="20" y="73"/>
                    <a:pt x="20" y="73"/>
                    <a:pt x="20" y="7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235"/>
            <p:cNvSpPr>
              <a:spLocks/>
            </p:cNvSpPr>
            <p:nvPr/>
          </p:nvSpPr>
          <p:spPr bwMode="auto">
            <a:xfrm>
              <a:off x="1484313" y="1709739"/>
              <a:ext cx="138113" cy="77788"/>
            </a:xfrm>
            <a:custGeom>
              <a:avLst/>
              <a:gdLst>
                <a:gd name="T0" fmla="*/ 20 w 148"/>
                <a:gd name="T1" fmla="*/ 74 h 84"/>
                <a:gd name="T2" fmla="*/ 36 w 148"/>
                <a:gd name="T3" fmla="*/ 36 h 84"/>
                <a:gd name="T4" fmla="*/ 74 w 148"/>
                <a:gd name="T5" fmla="*/ 20 h 84"/>
                <a:gd name="T6" fmla="*/ 112 w 148"/>
                <a:gd name="T7" fmla="*/ 36 h 84"/>
                <a:gd name="T8" fmla="*/ 128 w 148"/>
                <a:gd name="T9" fmla="*/ 74 h 84"/>
                <a:gd name="T10" fmla="*/ 138 w 148"/>
                <a:gd name="T11" fmla="*/ 84 h 84"/>
                <a:gd name="T12" fmla="*/ 148 w 148"/>
                <a:gd name="T13" fmla="*/ 74 h 84"/>
                <a:gd name="T14" fmla="*/ 74 w 148"/>
                <a:gd name="T15" fmla="*/ 0 h 84"/>
                <a:gd name="T16" fmla="*/ 0 w 148"/>
                <a:gd name="T17" fmla="*/ 74 h 84"/>
                <a:gd name="T18" fmla="*/ 10 w 148"/>
                <a:gd name="T19" fmla="*/ 84 h 84"/>
                <a:gd name="T20" fmla="*/ 20 w 148"/>
                <a:gd name="T21" fmla="*/ 7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84">
                  <a:moveTo>
                    <a:pt x="20" y="74"/>
                  </a:moveTo>
                  <a:cubicBezTo>
                    <a:pt x="20" y="59"/>
                    <a:pt x="26" y="46"/>
                    <a:pt x="36" y="36"/>
                  </a:cubicBezTo>
                  <a:cubicBezTo>
                    <a:pt x="46" y="26"/>
                    <a:pt x="59" y="20"/>
                    <a:pt x="74" y="20"/>
                  </a:cubicBezTo>
                  <a:cubicBezTo>
                    <a:pt x="89" y="20"/>
                    <a:pt x="102" y="26"/>
                    <a:pt x="112" y="36"/>
                  </a:cubicBezTo>
                  <a:cubicBezTo>
                    <a:pt x="122" y="46"/>
                    <a:pt x="128" y="59"/>
                    <a:pt x="128" y="74"/>
                  </a:cubicBezTo>
                  <a:cubicBezTo>
                    <a:pt x="128" y="79"/>
                    <a:pt x="132" y="84"/>
                    <a:pt x="138" y="84"/>
                  </a:cubicBezTo>
                  <a:cubicBezTo>
                    <a:pt x="143" y="84"/>
                    <a:pt x="148" y="79"/>
                    <a:pt x="148" y="74"/>
                  </a:cubicBezTo>
                  <a:cubicBezTo>
                    <a:pt x="148" y="33"/>
                    <a:pt x="115" y="0"/>
                    <a:pt x="74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79"/>
                    <a:pt x="5" y="84"/>
                    <a:pt x="10" y="84"/>
                  </a:cubicBezTo>
                  <a:cubicBezTo>
                    <a:pt x="16" y="84"/>
                    <a:pt x="20" y="79"/>
                    <a:pt x="20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236"/>
            <p:cNvSpPr>
              <a:spLocks/>
            </p:cNvSpPr>
            <p:nvPr/>
          </p:nvSpPr>
          <p:spPr bwMode="auto">
            <a:xfrm>
              <a:off x="857251" y="1227139"/>
              <a:ext cx="136525" cy="77788"/>
            </a:xfrm>
            <a:custGeom>
              <a:avLst/>
              <a:gdLst>
                <a:gd name="T0" fmla="*/ 20 w 146"/>
                <a:gd name="T1" fmla="*/ 74 h 84"/>
                <a:gd name="T2" fmla="*/ 35 w 146"/>
                <a:gd name="T3" fmla="*/ 36 h 84"/>
                <a:gd name="T4" fmla="*/ 73 w 146"/>
                <a:gd name="T5" fmla="*/ 20 h 84"/>
                <a:gd name="T6" fmla="*/ 111 w 146"/>
                <a:gd name="T7" fmla="*/ 36 h 84"/>
                <a:gd name="T8" fmla="*/ 126 w 146"/>
                <a:gd name="T9" fmla="*/ 74 h 84"/>
                <a:gd name="T10" fmla="*/ 136 w 146"/>
                <a:gd name="T11" fmla="*/ 84 h 84"/>
                <a:gd name="T12" fmla="*/ 146 w 146"/>
                <a:gd name="T13" fmla="*/ 74 h 84"/>
                <a:gd name="T14" fmla="*/ 125 w 146"/>
                <a:gd name="T15" fmla="*/ 22 h 84"/>
                <a:gd name="T16" fmla="*/ 73 w 146"/>
                <a:gd name="T17" fmla="*/ 0 h 84"/>
                <a:gd name="T18" fmla="*/ 21 w 146"/>
                <a:gd name="T19" fmla="*/ 22 h 84"/>
                <a:gd name="T20" fmla="*/ 0 w 146"/>
                <a:gd name="T21" fmla="*/ 74 h 84"/>
                <a:gd name="T22" fmla="*/ 10 w 146"/>
                <a:gd name="T23" fmla="*/ 84 h 84"/>
                <a:gd name="T24" fmla="*/ 20 w 146"/>
                <a:gd name="T25" fmla="*/ 7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84">
                  <a:moveTo>
                    <a:pt x="20" y="74"/>
                  </a:moveTo>
                  <a:cubicBezTo>
                    <a:pt x="20" y="59"/>
                    <a:pt x="26" y="46"/>
                    <a:pt x="35" y="36"/>
                  </a:cubicBezTo>
                  <a:cubicBezTo>
                    <a:pt x="45" y="26"/>
                    <a:pt x="58" y="20"/>
                    <a:pt x="73" y="20"/>
                  </a:cubicBezTo>
                  <a:cubicBezTo>
                    <a:pt x="88" y="20"/>
                    <a:pt x="101" y="26"/>
                    <a:pt x="111" y="36"/>
                  </a:cubicBezTo>
                  <a:cubicBezTo>
                    <a:pt x="120" y="46"/>
                    <a:pt x="126" y="59"/>
                    <a:pt x="126" y="74"/>
                  </a:cubicBezTo>
                  <a:cubicBezTo>
                    <a:pt x="126" y="80"/>
                    <a:pt x="131" y="84"/>
                    <a:pt x="136" y="84"/>
                  </a:cubicBezTo>
                  <a:cubicBezTo>
                    <a:pt x="142" y="84"/>
                    <a:pt x="146" y="80"/>
                    <a:pt x="146" y="74"/>
                  </a:cubicBezTo>
                  <a:cubicBezTo>
                    <a:pt x="146" y="54"/>
                    <a:pt x="138" y="35"/>
                    <a:pt x="125" y="22"/>
                  </a:cubicBezTo>
                  <a:cubicBezTo>
                    <a:pt x="112" y="9"/>
                    <a:pt x="93" y="0"/>
                    <a:pt x="73" y="0"/>
                  </a:cubicBezTo>
                  <a:cubicBezTo>
                    <a:pt x="53" y="0"/>
                    <a:pt x="34" y="9"/>
                    <a:pt x="21" y="22"/>
                  </a:cubicBezTo>
                  <a:cubicBezTo>
                    <a:pt x="8" y="35"/>
                    <a:pt x="0" y="54"/>
                    <a:pt x="0" y="74"/>
                  </a:cubicBezTo>
                  <a:cubicBezTo>
                    <a:pt x="0" y="80"/>
                    <a:pt x="4" y="84"/>
                    <a:pt x="10" y="84"/>
                  </a:cubicBezTo>
                  <a:cubicBezTo>
                    <a:pt x="15" y="84"/>
                    <a:pt x="20" y="80"/>
                    <a:pt x="20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237"/>
            <p:cNvSpPr>
              <a:spLocks/>
            </p:cNvSpPr>
            <p:nvPr/>
          </p:nvSpPr>
          <p:spPr bwMode="auto">
            <a:xfrm>
              <a:off x="2298701" y="1265239"/>
              <a:ext cx="77788" cy="136525"/>
            </a:xfrm>
            <a:custGeom>
              <a:avLst/>
              <a:gdLst>
                <a:gd name="T0" fmla="*/ 73 w 83"/>
                <a:gd name="T1" fmla="*/ 126 h 146"/>
                <a:gd name="T2" fmla="*/ 35 w 83"/>
                <a:gd name="T3" fmla="*/ 111 h 146"/>
                <a:gd name="T4" fmla="*/ 20 w 83"/>
                <a:gd name="T5" fmla="*/ 73 h 146"/>
                <a:gd name="T6" fmla="*/ 35 w 83"/>
                <a:gd name="T7" fmla="*/ 35 h 146"/>
                <a:gd name="T8" fmla="*/ 73 w 83"/>
                <a:gd name="T9" fmla="*/ 20 h 146"/>
                <a:gd name="T10" fmla="*/ 83 w 83"/>
                <a:gd name="T11" fmla="*/ 10 h 146"/>
                <a:gd name="T12" fmla="*/ 73 w 83"/>
                <a:gd name="T13" fmla="*/ 0 h 146"/>
                <a:gd name="T14" fmla="*/ 21 w 83"/>
                <a:gd name="T15" fmla="*/ 21 h 146"/>
                <a:gd name="T16" fmla="*/ 0 w 83"/>
                <a:gd name="T17" fmla="*/ 73 h 146"/>
                <a:gd name="T18" fmla="*/ 21 w 83"/>
                <a:gd name="T19" fmla="*/ 125 h 146"/>
                <a:gd name="T20" fmla="*/ 73 w 83"/>
                <a:gd name="T21" fmla="*/ 146 h 146"/>
                <a:gd name="T22" fmla="*/ 83 w 83"/>
                <a:gd name="T23" fmla="*/ 136 h 146"/>
                <a:gd name="T24" fmla="*/ 73 w 83"/>
                <a:gd name="T25" fmla="*/ 12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46">
                  <a:moveTo>
                    <a:pt x="73" y="126"/>
                  </a:moveTo>
                  <a:cubicBezTo>
                    <a:pt x="58" y="126"/>
                    <a:pt x="45" y="120"/>
                    <a:pt x="35" y="111"/>
                  </a:cubicBezTo>
                  <a:cubicBezTo>
                    <a:pt x="26" y="101"/>
                    <a:pt x="20" y="88"/>
                    <a:pt x="20" y="73"/>
                  </a:cubicBezTo>
                  <a:cubicBezTo>
                    <a:pt x="20" y="58"/>
                    <a:pt x="26" y="45"/>
                    <a:pt x="35" y="35"/>
                  </a:cubicBezTo>
                  <a:cubicBezTo>
                    <a:pt x="45" y="25"/>
                    <a:pt x="58" y="20"/>
                    <a:pt x="73" y="20"/>
                  </a:cubicBezTo>
                  <a:cubicBezTo>
                    <a:pt x="79" y="20"/>
                    <a:pt x="83" y="15"/>
                    <a:pt x="83" y="10"/>
                  </a:cubicBezTo>
                  <a:cubicBezTo>
                    <a:pt x="83" y="4"/>
                    <a:pt x="79" y="0"/>
                    <a:pt x="73" y="0"/>
                  </a:cubicBezTo>
                  <a:cubicBezTo>
                    <a:pt x="53" y="0"/>
                    <a:pt x="34" y="8"/>
                    <a:pt x="21" y="21"/>
                  </a:cubicBezTo>
                  <a:cubicBezTo>
                    <a:pt x="8" y="34"/>
                    <a:pt x="0" y="53"/>
                    <a:pt x="0" y="73"/>
                  </a:cubicBezTo>
                  <a:cubicBezTo>
                    <a:pt x="0" y="93"/>
                    <a:pt x="8" y="112"/>
                    <a:pt x="21" y="125"/>
                  </a:cubicBezTo>
                  <a:cubicBezTo>
                    <a:pt x="34" y="138"/>
                    <a:pt x="53" y="146"/>
                    <a:pt x="73" y="146"/>
                  </a:cubicBezTo>
                  <a:cubicBezTo>
                    <a:pt x="79" y="146"/>
                    <a:pt x="83" y="142"/>
                    <a:pt x="83" y="136"/>
                  </a:cubicBezTo>
                  <a:cubicBezTo>
                    <a:pt x="83" y="131"/>
                    <a:pt x="79" y="126"/>
                    <a:pt x="73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238"/>
            <p:cNvSpPr>
              <a:spLocks/>
            </p:cNvSpPr>
            <p:nvPr/>
          </p:nvSpPr>
          <p:spPr bwMode="auto">
            <a:xfrm>
              <a:off x="865188" y="2654301"/>
              <a:ext cx="77788" cy="136525"/>
            </a:xfrm>
            <a:custGeom>
              <a:avLst/>
              <a:gdLst>
                <a:gd name="T0" fmla="*/ 73 w 83"/>
                <a:gd name="T1" fmla="*/ 126 h 146"/>
                <a:gd name="T2" fmla="*/ 36 w 83"/>
                <a:gd name="T3" fmla="*/ 111 h 146"/>
                <a:gd name="T4" fmla="*/ 20 w 83"/>
                <a:gd name="T5" fmla="*/ 73 h 146"/>
                <a:gd name="T6" fmla="*/ 36 w 83"/>
                <a:gd name="T7" fmla="*/ 35 h 146"/>
                <a:gd name="T8" fmla="*/ 73 w 83"/>
                <a:gd name="T9" fmla="*/ 20 h 146"/>
                <a:gd name="T10" fmla="*/ 83 w 83"/>
                <a:gd name="T11" fmla="*/ 10 h 146"/>
                <a:gd name="T12" fmla="*/ 73 w 83"/>
                <a:gd name="T13" fmla="*/ 0 h 146"/>
                <a:gd name="T14" fmla="*/ 21 w 83"/>
                <a:gd name="T15" fmla="*/ 21 h 146"/>
                <a:gd name="T16" fmla="*/ 0 w 83"/>
                <a:gd name="T17" fmla="*/ 73 h 146"/>
                <a:gd name="T18" fmla="*/ 21 w 83"/>
                <a:gd name="T19" fmla="*/ 125 h 146"/>
                <a:gd name="T20" fmla="*/ 73 w 83"/>
                <a:gd name="T21" fmla="*/ 146 h 146"/>
                <a:gd name="T22" fmla="*/ 83 w 83"/>
                <a:gd name="T23" fmla="*/ 136 h 146"/>
                <a:gd name="T24" fmla="*/ 73 w 83"/>
                <a:gd name="T25" fmla="*/ 12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46">
                  <a:moveTo>
                    <a:pt x="73" y="126"/>
                  </a:moveTo>
                  <a:cubicBezTo>
                    <a:pt x="59" y="126"/>
                    <a:pt x="45" y="120"/>
                    <a:pt x="36" y="111"/>
                  </a:cubicBezTo>
                  <a:cubicBezTo>
                    <a:pt x="26" y="101"/>
                    <a:pt x="20" y="88"/>
                    <a:pt x="20" y="73"/>
                  </a:cubicBezTo>
                  <a:cubicBezTo>
                    <a:pt x="20" y="58"/>
                    <a:pt x="26" y="45"/>
                    <a:pt x="36" y="35"/>
                  </a:cubicBezTo>
                  <a:cubicBezTo>
                    <a:pt x="45" y="26"/>
                    <a:pt x="59" y="20"/>
                    <a:pt x="73" y="20"/>
                  </a:cubicBezTo>
                  <a:cubicBezTo>
                    <a:pt x="79" y="20"/>
                    <a:pt x="83" y="15"/>
                    <a:pt x="83" y="10"/>
                  </a:cubicBezTo>
                  <a:cubicBezTo>
                    <a:pt x="83" y="4"/>
                    <a:pt x="79" y="0"/>
                    <a:pt x="73" y="0"/>
                  </a:cubicBezTo>
                  <a:cubicBezTo>
                    <a:pt x="53" y="0"/>
                    <a:pt x="35" y="8"/>
                    <a:pt x="21" y="21"/>
                  </a:cubicBezTo>
                  <a:cubicBezTo>
                    <a:pt x="8" y="34"/>
                    <a:pt x="0" y="53"/>
                    <a:pt x="0" y="73"/>
                  </a:cubicBezTo>
                  <a:cubicBezTo>
                    <a:pt x="0" y="93"/>
                    <a:pt x="8" y="112"/>
                    <a:pt x="21" y="125"/>
                  </a:cubicBezTo>
                  <a:cubicBezTo>
                    <a:pt x="35" y="138"/>
                    <a:pt x="53" y="146"/>
                    <a:pt x="73" y="146"/>
                  </a:cubicBezTo>
                  <a:cubicBezTo>
                    <a:pt x="79" y="146"/>
                    <a:pt x="83" y="142"/>
                    <a:pt x="83" y="136"/>
                  </a:cubicBezTo>
                  <a:cubicBezTo>
                    <a:pt x="83" y="131"/>
                    <a:pt x="79" y="126"/>
                    <a:pt x="73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239"/>
            <p:cNvSpPr>
              <a:spLocks/>
            </p:cNvSpPr>
            <p:nvPr/>
          </p:nvSpPr>
          <p:spPr bwMode="auto">
            <a:xfrm>
              <a:off x="1504951" y="760414"/>
              <a:ext cx="77788" cy="138113"/>
            </a:xfrm>
            <a:custGeom>
              <a:avLst/>
              <a:gdLst>
                <a:gd name="T0" fmla="*/ 74 w 84"/>
                <a:gd name="T1" fmla="*/ 127 h 147"/>
                <a:gd name="T2" fmla="*/ 36 w 84"/>
                <a:gd name="T3" fmla="*/ 111 h 147"/>
                <a:gd name="T4" fmla="*/ 20 w 84"/>
                <a:gd name="T5" fmla="*/ 74 h 147"/>
                <a:gd name="T6" fmla="*/ 36 w 84"/>
                <a:gd name="T7" fmla="*/ 36 h 147"/>
                <a:gd name="T8" fmla="*/ 74 w 84"/>
                <a:gd name="T9" fmla="*/ 20 h 147"/>
                <a:gd name="T10" fmla="*/ 84 w 84"/>
                <a:gd name="T11" fmla="*/ 10 h 147"/>
                <a:gd name="T12" fmla="*/ 74 w 84"/>
                <a:gd name="T13" fmla="*/ 0 h 147"/>
                <a:gd name="T14" fmla="*/ 21 w 84"/>
                <a:gd name="T15" fmla="*/ 22 h 147"/>
                <a:gd name="T16" fmla="*/ 0 w 84"/>
                <a:gd name="T17" fmla="*/ 74 h 147"/>
                <a:gd name="T18" fmla="*/ 21 w 84"/>
                <a:gd name="T19" fmla="*/ 125 h 147"/>
                <a:gd name="T20" fmla="*/ 74 w 84"/>
                <a:gd name="T21" fmla="*/ 147 h 147"/>
                <a:gd name="T22" fmla="*/ 84 w 84"/>
                <a:gd name="T23" fmla="*/ 137 h 147"/>
                <a:gd name="T24" fmla="*/ 74 w 84"/>
                <a:gd name="T25" fmla="*/ 12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47">
                  <a:moveTo>
                    <a:pt x="74" y="127"/>
                  </a:moveTo>
                  <a:cubicBezTo>
                    <a:pt x="59" y="127"/>
                    <a:pt x="45" y="121"/>
                    <a:pt x="36" y="111"/>
                  </a:cubicBezTo>
                  <a:cubicBezTo>
                    <a:pt x="26" y="102"/>
                    <a:pt x="20" y="88"/>
                    <a:pt x="20" y="74"/>
                  </a:cubicBezTo>
                  <a:cubicBezTo>
                    <a:pt x="20" y="59"/>
                    <a:pt x="26" y="46"/>
                    <a:pt x="36" y="36"/>
                  </a:cubicBezTo>
                  <a:cubicBezTo>
                    <a:pt x="45" y="26"/>
                    <a:pt x="59" y="20"/>
                    <a:pt x="74" y="20"/>
                  </a:cubicBezTo>
                  <a:cubicBezTo>
                    <a:pt x="79" y="20"/>
                    <a:pt x="84" y="16"/>
                    <a:pt x="84" y="10"/>
                  </a:cubicBezTo>
                  <a:cubicBezTo>
                    <a:pt x="84" y="5"/>
                    <a:pt x="79" y="0"/>
                    <a:pt x="74" y="0"/>
                  </a:cubicBezTo>
                  <a:cubicBezTo>
                    <a:pt x="53" y="0"/>
                    <a:pt x="35" y="8"/>
                    <a:pt x="21" y="22"/>
                  </a:cubicBezTo>
                  <a:cubicBezTo>
                    <a:pt x="8" y="35"/>
                    <a:pt x="0" y="53"/>
                    <a:pt x="0" y="74"/>
                  </a:cubicBezTo>
                  <a:cubicBezTo>
                    <a:pt x="0" y="94"/>
                    <a:pt x="8" y="112"/>
                    <a:pt x="21" y="125"/>
                  </a:cubicBezTo>
                  <a:cubicBezTo>
                    <a:pt x="35" y="139"/>
                    <a:pt x="53" y="147"/>
                    <a:pt x="74" y="147"/>
                  </a:cubicBezTo>
                  <a:cubicBezTo>
                    <a:pt x="79" y="147"/>
                    <a:pt x="84" y="142"/>
                    <a:pt x="84" y="137"/>
                  </a:cubicBezTo>
                  <a:cubicBezTo>
                    <a:pt x="84" y="131"/>
                    <a:pt x="79" y="127"/>
                    <a:pt x="74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240"/>
            <p:cNvSpPr>
              <a:spLocks/>
            </p:cNvSpPr>
            <p:nvPr/>
          </p:nvSpPr>
          <p:spPr bwMode="auto">
            <a:xfrm>
              <a:off x="835026" y="2085976"/>
              <a:ext cx="138113" cy="138113"/>
            </a:xfrm>
            <a:custGeom>
              <a:avLst/>
              <a:gdLst>
                <a:gd name="T0" fmla="*/ 137 w 147"/>
                <a:gd name="T1" fmla="*/ 74 h 147"/>
                <a:gd name="T2" fmla="*/ 127 w 147"/>
                <a:gd name="T3" fmla="*/ 74 h 147"/>
                <a:gd name="T4" fmla="*/ 112 w 147"/>
                <a:gd name="T5" fmla="*/ 112 h 147"/>
                <a:gd name="T6" fmla="*/ 74 w 147"/>
                <a:gd name="T7" fmla="*/ 127 h 147"/>
                <a:gd name="T8" fmla="*/ 36 w 147"/>
                <a:gd name="T9" fmla="*/ 112 h 147"/>
                <a:gd name="T10" fmla="*/ 20 w 147"/>
                <a:gd name="T11" fmla="*/ 74 h 147"/>
                <a:gd name="T12" fmla="*/ 36 w 147"/>
                <a:gd name="T13" fmla="*/ 36 h 147"/>
                <a:gd name="T14" fmla="*/ 74 w 147"/>
                <a:gd name="T15" fmla="*/ 20 h 147"/>
                <a:gd name="T16" fmla="*/ 112 w 147"/>
                <a:gd name="T17" fmla="*/ 36 h 147"/>
                <a:gd name="T18" fmla="*/ 127 w 147"/>
                <a:gd name="T19" fmla="*/ 74 h 147"/>
                <a:gd name="T20" fmla="*/ 137 w 147"/>
                <a:gd name="T21" fmla="*/ 74 h 147"/>
                <a:gd name="T22" fmla="*/ 147 w 147"/>
                <a:gd name="T23" fmla="*/ 74 h 147"/>
                <a:gd name="T24" fmla="*/ 74 w 147"/>
                <a:gd name="T25" fmla="*/ 0 h 147"/>
                <a:gd name="T26" fmla="*/ 22 w 147"/>
                <a:gd name="T27" fmla="*/ 22 h 147"/>
                <a:gd name="T28" fmla="*/ 0 w 147"/>
                <a:gd name="T29" fmla="*/ 74 h 147"/>
                <a:gd name="T30" fmla="*/ 74 w 147"/>
                <a:gd name="T31" fmla="*/ 147 h 147"/>
                <a:gd name="T32" fmla="*/ 147 w 147"/>
                <a:gd name="T33" fmla="*/ 74 h 147"/>
                <a:gd name="T34" fmla="*/ 137 w 147"/>
                <a:gd name="T35" fmla="*/ 7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7" h="147">
                  <a:moveTo>
                    <a:pt x="137" y="74"/>
                  </a:moveTo>
                  <a:cubicBezTo>
                    <a:pt x="127" y="74"/>
                    <a:pt x="127" y="74"/>
                    <a:pt x="127" y="74"/>
                  </a:cubicBezTo>
                  <a:cubicBezTo>
                    <a:pt x="127" y="89"/>
                    <a:pt x="121" y="102"/>
                    <a:pt x="112" y="112"/>
                  </a:cubicBezTo>
                  <a:cubicBezTo>
                    <a:pt x="102" y="121"/>
                    <a:pt x="89" y="127"/>
                    <a:pt x="74" y="127"/>
                  </a:cubicBezTo>
                  <a:cubicBezTo>
                    <a:pt x="59" y="127"/>
                    <a:pt x="45" y="121"/>
                    <a:pt x="36" y="112"/>
                  </a:cubicBezTo>
                  <a:cubicBezTo>
                    <a:pt x="26" y="102"/>
                    <a:pt x="20" y="89"/>
                    <a:pt x="20" y="74"/>
                  </a:cubicBezTo>
                  <a:cubicBezTo>
                    <a:pt x="20" y="59"/>
                    <a:pt x="26" y="46"/>
                    <a:pt x="36" y="36"/>
                  </a:cubicBezTo>
                  <a:cubicBezTo>
                    <a:pt x="45" y="26"/>
                    <a:pt x="59" y="20"/>
                    <a:pt x="74" y="20"/>
                  </a:cubicBezTo>
                  <a:cubicBezTo>
                    <a:pt x="89" y="20"/>
                    <a:pt x="102" y="26"/>
                    <a:pt x="112" y="36"/>
                  </a:cubicBezTo>
                  <a:cubicBezTo>
                    <a:pt x="121" y="46"/>
                    <a:pt x="127" y="59"/>
                    <a:pt x="127" y="74"/>
                  </a:cubicBezTo>
                  <a:cubicBezTo>
                    <a:pt x="137" y="74"/>
                    <a:pt x="137" y="74"/>
                    <a:pt x="137" y="74"/>
                  </a:cubicBezTo>
                  <a:cubicBezTo>
                    <a:pt x="147" y="74"/>
                    <a:pt x="147" y="7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ubicBezTo>
                    <a:pt x="53" y="0"/>
                    <a:pt x="35" y="8"/>
                    <a:pt x="22" y="22"/>
                  </a:cubicBezTo>
                  <a:cubicBezTo>
                    <a:pt x="8" y="35"/>
                    <a:pt x="0" y="54"/>
                    <a:pt x="0" y="74"/>
                  </a:cubicBezTo>
                  <a:cubicBezTo>
                    <a:pt x="0" y="115"/>
                    <a:pt x="33" y="147"/>
                    <a:pt x="74" y="147"/>
                  </a:cubicBezTo>
                  <a:cubicBezTo>
                    <a:pt x="114" y="147"/>
                    <a:pt x="147" y="115"/>
                    <a:pt x="147" y="74"/>
                  </a:cubicBezTo>
                  <a:cubicBezTo>
                    <a:pt x="137" y="74"/>
                    <a:pt x="137" y="74"/>
                    <a:pt x="137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241"/>
            <p:cNvSpPr>
              <a:spLocks/>
            </p:cNvSpPr>
            <p:nvPr/>
          </p:nvSpPr>
          <p:spPr bwMode="auto">
            <a:xfrm>
              <a:off x="2671763" y="2154239"/>
              <a:ext cx="138113" cy="138113"/>
            </a:xfrm>
            <a:custGeom>
              <a:avLst/>
              <a:gdLst>
                <a:gd name="T0" fmla="*/ 137 w 147"/>
                <a:gd name="T1" fmla="*/ 74 h 147"/>
                <a:gd name="T2" fmla="*/ 127 w 147"/>
                <a:gd name="T3" fmla="*/ 74 h 147"/>
                <a:gd name="T4" fmla="*/ 111 w 147"/>
                <a:gd name="T5" fmla="*/ 111 h 147"/>
                <a:gd name="T6" fmla="*/ 74 w 147"/>
                <a:gd name="T7" fmla="*/ 127 h 147"/>
                <a:gd name="T8" fmla="*/ 36 w 147"/>
                <a:gd name="T9" fmla="*/ 111 h 147"/>
                <a:gd name="T10" fmla="*/ 20 w 147"/>
                <a:gd name="T11" fmla="*/ 74 h 147"/>
                <a:gd name="T12" fmla="*/ 36 w 147"/>
                <a:gd name="T13" fmla="*/ 36 h 147"/>
                <a:gd name="T14" fmla="*/ 74 w 147"/>
                <a:gd name="T15" fmla="*/ 20 h 147"/>
                <a:gd name="T16" fmla="*/ 111 w 147"/>
                <a:gd name="T17" fmla="*/ 36 h 147"/>
                <a:gd name="T18" fmla="*/ 127 w 147"/>
                <a:gd name="T19" fmla="*/ 74 h 147"/>
                <a:gd name="T20" fmla="*/ 137 w 147"/>
                <a:gd name="T21" fmla="*/ 74 h 147"/>
                <a:gd name="T22" fmla="*/ 147 w 147"/>
                <a:gd name="T23" fmla="*/ 74 h 147"/>
                <a:gd name="T24" fmla="*/ 74 w 147"/>
                <a:gd name="T25" fmla="*/ 0 h 147"/>
                <a:gd name="T26" fmla="*/ 0 w 147"/>
                <a:gd name="T27" fmla="*/ 74 h 147"/>
                <a:gd name="T28" fmla="*/ 74 w 147"/>
                <a:gd name="T29" fmla="*/ 147 h 147"/>
                <a:gd name="T30" fmla="*/ 147 w 147"/>
                <a:gd name="T31" fmla="*/ 74 h 147"/>
                <a:gd name="T32" fmla="*/ 137 w 147"/>
                <a:gd name="T33" fmla="*/ 7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7" h="147">
                  <a:moveTo>
                    <a:pt x="137" y="74"/>
                  </a:moveTo>
                  <a:cubicBezTo>
                    <a:pt x="127" y="74"/>
                    <a:pt x="127" y="74"/>
                    <a:pt x="127" y="74"/>
                  </a:cubicBezTo>
                  <a:cubicBezTo>
                    <a:pt x="127" y="88"/>
                    <a:pt x="121" y="102"/>
                    <a:pt x="111" y="111"/>
                  </a:cubicBezTo>
                  <a:cubicBezTo>
                    <a:pt x="102" y="121"/>
                    <a:pt x="88" y="127"/>
                    <a:pt x="74" y="127"/>
                  </a:cubicBezTo>
                  <a:cubicBezTo>
                    <a:pt x="59" y="127"/>
                    <a:pt x="45" y="121"/>
                    <a:pt x="36" y="111"/>
                  </a:cubicBezTo>
                  <a:cubicBezTo>
                    <a:pt x="26" y="102"/>
                    <a:pt x="20" y="88"/>
                    <a:pt x="20" y="74"/>
                  </a:cubicBezTo>
                  <a:cubicBezTo>
                    <a:pt x="20" y="59"/>
                    <a:pt x="26" y="45"/>
                    <a:pt x="36" y="36"/>
                  </a:cubicBezTo>
                  <a:cubicBezTo>
                    <a:pt x="45" y="26"/>
                    <a:pt x="59" y="20"/>
                    <a:pt x="74" y="20"/>
                  </a:cubicBezTo>
                  <a:cubicBezTo>
                    <a:pt x="88" y="20"/>
                    <a:pt x="102" y="26"/>
                    <a:pt x="111" y="36"/>
                  </a:cubicBezTo>
                  <a:cubicBezTo>
                    <a:pt x="121" y="45"/>
                    <a:pt x="127" y="59"/>
                    <a:pt x="127" y="74"/>
                  </a:cubicBezTo>
                  <a:cubicBezTo>
                    <a:pt x="137" y="74"/>
                    <a:pt x="137" y="74"/>
                    <a:pt x="137" y="74"/>
                  </a:cubicBezTo>
                  <a:cubicBezTo>
                    <a:pt x="147" y="74"/>
                    <a:pt x="147" y="7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37" y="74"/>
                    <a:pt x="137" y="74"/>
                    <a:pt x="137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242"/>
            <p:cNvSpPr>
              <a:spLocks/>
            </p:cNvSpPr>
            <p:nvPr/>
          </p:nvSpPr>
          <p:spPr bwMode="auto">
            <a:xfrm>
              <a:off x="2625726" y="1265239"/>
              <a:ext cx="138113" cy="136525"/>
            </a:xfrm>
            <a:custGeom>
              <a:avLst/>
              <a:gdLst>
                <a:gd name="T0" fmla="*/ 10 w 147"/>
                <a:gd name="T1" fmla="*/ 10 h 146"/>
                <a:gd name="T2" fmla="*/ 10 w 147"/>
                <a:gd name="T3" fmla="*/ 20 h 146"/>
                <a:gd name="T4" fmla="*/ 127 w 147"/>
                <a:gd name="T5" fmla="*/ 20 h 146"/>
                <a:gd name="T6" fmla="*/ 127 w 147"/>
                <a:gd name="T7" fmla="*/ 126 h 146"/>
                <a:gd name="T8" fmla="*/ 20 w 147"/>
                <a:gd name="T9" fmla="*/ 126 h 146"/>
                <a:gd name="T10" fmla="*/ 20 w 147"/>
                <a:gd name="T11" fmla="*/ 10 h 146"/>
                <a:gd name="T12" fmla="*/ 10 w 147"/>
                <a:gd name="T13" fmla="*/ 10 h 146"/>
                <a:gd name="T14" fmla="*/ 10 w 147"/>
                <a:gd name="T15" fmla="*/ 20 h 146"/>
                <a:gd name="T16" fmla="*/ 10 w 147"/>
                <a:gd name="T17" fmla="*/ 10 h 146"/>
                <a:gd name="T18" fmla="*/ 0 w 147"/>
                <a:gd name="T19" fmla="*/ 10 h 146"/>
                <a:gd name="T20" fmla="*/ 0 w 147"/>
                <a:gd name="T21" fmla="*/ 136 h 146"/>
                <a:gd name="T22" fmla="*/ 3 w 147"/>
                <a:gd name="T23" fmla="*/ 143 h 146"/>
                <a:gd name="T24" fmla="*/ 10 w 147"/>
                <a:gd name="T25" fmla="*/ 146 h 146"/>
                <a:gd name="T26" fmla="*/ 137 w 147"/>
                <a:gd name="T27" fmla="*/ 146 h 146"/>
                <a:gd name="T28" fmla="*/ 144 w 147"/>
                <a:gd name="T29" fmla="*/ 143 h 146"/>
                <a:gd name="T30" fmla="*/ 147 w 147"/>
                <a:gd name="T31" fmla="*/ 136 h 146"/>
                <a:gd name="T32" fmla="*/ 147 w 147"/>
                <a:gd name="T33" fmla="*/ 10 h 146"/>
                <a:gd name="T34" fmla="*/ 144 w 147"/>
                <a:gd name="T35" fmla="*/ 2 h 146"/>
                <a:gd name="T36" fmla="*/ 137 w 147"/>
                <a:gd name="T37" fmla="*/ 0 h 146"/>
                <a:gd name="T38" fmla="*/ 10 w 147"/>
                <a:gd name="T39" fmla="*/ 0 h 146"/>
                <a:gd name="T40" fmla="*/ 3 w 147"/>
                <a:gd name="T41" fmla="*/ 2 h 146"/>
                <a:gd name="T42" fmla="*/ 0 w 147"/>
                <a:gd name="T43" fmla="*/ 10 h 146"/>
                <a:gd name="T44" fmla="*/ 10 w 147"/>
                <a:gd name="T45" fmla="*/ 1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7" h="146">
                  <a:moveTo>
                    <a:pt x="10" y="1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9"/>
                    <a:pt x="1" y="141"/>
                    <a:pt x="3" y="143"/>
                  </a:cubicBezTo>
                  <a:cubicBezTo>
                    <a:pt x="5" y="145"/>
                    <a:pt x="8" y="146"/>
                    <a:pt x="10" y="146"/>
                  </a:cubicBezTo>
                  <a:cubicBezTo>
                    <a:pt x="137" y="146"/>
                    <a:pt x="137" y="146"/>
                    <a:pt x="137" y="146"/>
                  </a:cubicBezTo>
                  <a:cubicBezTo>
                    <a:pt x="139" y="146"/>
                    <a:pt x="142" y="145"/>
                    <a:pt x="144" y="143"/>
                  </a:cubicBezTo>
                  <a:cubicBezTo>
                    <a:pt x="146" y="141"/>
                    <a:pt x="147" y="139"/>
                    <a:pt x="147" y="136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47" y="7"/>
                    <a:pt x="146" y="4"/>
                    <a:pt x="144" y="2"/>
                  </a:cubicBezTo>
                  <a:cubicBezTo>
                    <a:pt x="142" y="1"/>
                    <a:pt x="139" y="0"/>
                    <a:pt x="13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5" y="1"/>
                    <a:pt x="3" y="2"/>
                  </a:cubicBezTo>
                  <a:cubicBezTo>
                    <a:pt x="1" y="4"/>
                    <a:pt x="0" y="7"/>
                    <a:pt x="0" y="10"/>
                  </a:cubicBezTo>
                  <a:cubicBezTo>
                    <a:pt x="10" y="10"/>
                    <a:pt x="10" y="10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243"/>
            <p:cNvSpPr>
              <a:spLocks/>
            </p:cNvSpPr>
            <p:nvPr/>
          </p:nvSpPr>
          <p:spPr bwMode="auto">
            <a:xfrm>
              <a:off x="1287463" y="1323976"/>
              <a:ext cx="136525" cy="136525"/>
            </a:xfrm>
            <a:custGeom>
              <a:avLst/>
              <a:gdLst>
                <a:gd name="T0" fmla="*/ 10 w 146"/>
                <a:gd name="T1" fmla="*/ 10 h 146"/>
                <a:gd name="T2" fmla="*/ 10 w 146"/>
                <a:gd name="T3" fmla="*/ 20 h 146"/>
                <a:gd name="T4" fmla="*/ 126 w 146"/>
                <a:gd name="T5" fmla="*/ 20 h 146"/>
                <a:gd name="T6" fmla="*/ 126 w 146"/>
                <a:gd name="T7" fmla="*/ 126 h 146"/>
                <a:gd name="T8" fmla="*/ 20 w 146"/>
                <a:gd name="T9" fmla="*/ 126 h 146"/>
                <a:gd name="T10" fmla="*/ 20 w 146"/>
                <a:gd name="T11" fmla="*/ 10 h 146"/>
                <a:gd name="T12" fmla="*/ 10 w 146"/>
                <a:gd name="T13" fmla="*/ 10 h 146"/>
                <a:gd name="T14" fmla="*/ 10 w 146"/>
                <a:gd name="T15" fmla="*/ 20 h 146"/>
                <a:gd name="T16" fmla="*/ 10 w 146"/>
                <a:gd name="T17" fmla="*/ 10 h 146"/>
                <a:gd name="T18" fmla="*/ 0 w 146"/>
                <a:gd name="T19" fmla="*/ 10 h 146"/>
                <a:gd name="T20" fmla="*/ 0 w 146"/>
                <a:gd name="T21" fmla="*/ 136 h 146"/>
                <a:gd name="T22" fmla="*/ 3 w 146"/>
                <a:gd name="T23" fmla="*/ 144 h 146"/>
                <a:gd name="T24" fmla="*/ 10 w 146"/>
                <a:gd name="T25" fmla="*/ 146 h 146"/>
                <a:gd name="T26" fmla="*/ 136 w 146"/>
                <a:gd name="T27" fmla="*/ 146 h 146"/>
                <a:gd name="T28" fmla="*/ 143 w 146"/>
                <a:gd name="T29" fmla="*/ 144 h 146"/>
                <a:gd name="T30" fmla="*/ 146 w 146"/>
                <a:gd name="T31" fmla="*/ 136 h 146"/>
                <a:gd name="T32" fmla="*/ 146 w 146"/>
                <a:gd name="T33" fmla="*/ 10 h 146"/>
                <a:gd name="T34" fmla="*/ 143 w 146"/>
                <a:gd name="T35" fmla="*/ 3 h 146"/>
                <a:gd name="T36" fmla="*/ 136 w 146"/>
                <a:gd name="T37" fmla="*/ 0 h 146"/>
                <a:gd name="T38" fmla="*/ 10 w 146"/>
                <a:gd name="T39" fmla="*/ 0 h 146"/>
                <a:gd name="T40" fmla="*/ 3 w 146"/>
                <a:gd name="T41" fmla="*/ 3 h 146"/>
                <a:gd name="T42" fmla="*/ 0 w 146"/>
                <a:gd name="T43" fmla="*/ 10 h 146"/>
                <a:gd name="T44" fmla="*/ 10 w 146"/>
                <a:gd name="T45" fmla="*/ 1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6" h="146">
                  <a:moveTo>
                    <a:pt x="10" y="1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26" y="20"/>
                    <a:pt x="126" y="20"/>
                    <a:pt x="126" y="20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9"/>
                    <a:pt x="1" y="142"/>
                    <a:pt x="3" y="144"/>
                  </a:cubicBezTo>
                  <a:cubicBezTo>
                    <a:pt x="4" y="145"/>
                    <a:pt x="7" y="146"/>
                    <a:pt x="10" y="146"/>
                  </a:cubicBezTo>
                  <a:cubicBezTo>
                    <a:pt x="136" y="146"/>
                    <a:pt x="136" y="146"/>
                    <a:pt x="136" y="146"/>
                  </a:cubicBezTo>
                  <a:cubicBezTo>
                    <a:pt x="139" y="146"/>
                    <a:pt x="141" y="145"/>
                    <a:pt x="143" y="144"/>
                  </a:cubicBezTo>
                  <a:cubicBezTo>
                    <a:pt x="145" y="142"/>
                    <a:pt x="146" y="139"/>
                    <a:pt x="146" y="136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6" y="7"/>
                    <a:pt x="145" y="5"/>
                    <a:pt x="143" y="3"/>
                  </a:cubicBezTo>
                  <a:cubicBezTo>
                    <a:pt x="141" y="1"/>
                    <a:pt x="139" y="0"/>
                    <a:pt x="13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4" y="1"/>
                    <a:pt x="3" y="3"/>
                  </a:cubicBezTo>
                  <a:cubicBezTo>
                    <a:pt x="1" y="5"/>
                    <a:pt x="0" y="7"/>
                    <a:pt x="0" y="10"/>
                  </a:cubicBezTo>
                  <a:cubicBezTo>
                    <a:pt x="10" y="10"/>
                    <a:pt x="10" y="10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244"/>
            <p:cNvSpPr>
              <a:spLocks/>
            </p:cNvSpPr>
            <p:nvPr/>
          </p:nvSpPr>
          <p:spPr bwMode="auto">
            <a:xfrm>
              <a:off x="1281113" y="2079626"/>
              <a:ext cx="136525" cy="138113"/>
            </a:xfrm>
            <a:custGeom>
              <a:avLst/>
              <a:gdLst>
                <a:gd name="T0" fmla="*/ 10 w 147"/>
                <a:gd name="T1" fmla="*/ 10 h 147"/>
                <a:gd name="T2" fmla="*/ 10 w 147"/>
                <a:gd name="T3" fmla="*/ 20 h 147"/>
                <a:gd name="T4" fmla="*/ 127 w 147"/>
                <a:gd name="T5" fmla="*/ 20 h 147"/>
                <a:gd name="T6" fmla="*/ 127 w 147"/>
                <a:gd name="T7" fmla="*/ 127 h 147"/>
                <a:gd name="T8" fmla="*/ 20 w 147"/>
                <a:gd name="T9" fmla="*/ 127 h 147"/>
                <a:gd name="T10" fmla="*/ 20 w 147"/>
                <a:gd name="T11" fmla="*/ 10 h 147"/>
                <a:gd name="T12" fmla="*/ 10 w 147"/>
                <a:gd name="T13" fmla="*/ 10 h 147"/>
                <a:gd name="T14" fmla="*/ 10 w 147"/>
                <a:gd name="T15" fmla="*/ 20 h 147"/>
                <a:gd name="T16" fmla="*/ 10 w 147"/>
                <a:gd name="T17" fmla="*/ 10 h 147"/>
                <a:gd name="T18" fmla="*/ 0 w 147"/>
                <a:gd name="T19" fmla="*/ 10 h 147"/>
                <a:gd name="T20" fmla="*/ 0 w 147"/>
                <a:gd name="T21" fmla="*/ 137 h 147"/>
                <a:gd name="T22" fmla="*/ 3 w 147"/>
                <a:gd name="T23" fmla="*/ 144 h 147"/>
                <a:gd name="T24" fmla="*/ 10 w 147"/>
                <a:gd name="T25" fmla="*/ 147 h 147"/>
                <a:gd name="T26" fmla="*/ 137 w 147"/>
                <a:gd name="T27" fmla="*/ 147 h 147"/>
                <a:gd name="T28" fmla="*/ 144 w 147"/>
                <a:gd name="T29" fmla="*/ 144 h 147"/>
                <a:gd name="T30" fmla="*/ 147 w 147"/>
                <a:gd name="T31" fmla="*/ 137 h 147"/>
                <a:gd name="T32" fmla="*/ 147 w 147"/>
                <a:gd name="T33" fmla="*/ 10 h 147"/>
                <a:gd name="T34" fmla="*/ 144 w 147"/>
                <a:gd name="T35" fmla="*/ 3 h 147"/>
                <a:gd name="T36" fmla="*/ 137 w 147"/>
                <a:gd name="T37" fmla="*/ 0 h 147"/>
                <a:gd name="T38" fmla="*/ 10 w 147"/>
                <a:gd name="T39" fmla="*/ 0 h 147"/>
                <a:gd name="T40" fmla="*/ 3 w 147"/>
                <a:gd name="T41" fmla="*/ 3 h 147"/>
                <a:gd name="T42" fmla="*/ 0 w 147"/>
                <a:gd name="T43" fmla="*/ 10 h 147"/>
                <a:gd name="T44" fmla="*/ 10 w 147"/>
                <a:gd name="T45" fmla="*/ 1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7" h="147">
                  <a:moveTo>
                    <a:pt x="10" y="1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127"/>
                    <a:pt x="127" y="127"/>
                    <a:pt x="127" y="127"/>
                  </a:cubicBezTo>
                  <a:cubicBezTo>
                    <a:pt x="20" y="127"/>
                    <a:pt x="20" y="127"/>
                    <a:pt x="20" y="12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39"/>
                    <a:pt x="1" y="142"/>
                    <a:pt x="3" y="144"/>
                  </a:cubicBezTo>
                  <a:cubicBezTo>
                    <a:pt x="5" y="146"/>
                    <a:pt x="8" y="147"/>
                    <a:pt x="10" y="147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9" y="147"/>
                    <a:pt x="142" y="146"/>
                    <a:pt x="144" y="144"/>
                  </a:cubicBezTo>
                  <a:cubicBezTo>
                    <a:pt x="146" y="142"/>
                    <a:pt x="147" y="139"/>
                    <a:pt x="147" y="137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47" y="8"/>
                    <a:pt x="146" y="5"/>
                    <a:pt x="144" y="3"/>
                  </a:cubicBezTo>
                  <a:cubicBezTo>
                    <a:pt x="142" y="1"/>
                    <a:pt x="139" y="0"/>
                    <a:pt x="13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5" y="1"/>
                    <a:pt x="3" y="3"/>
                  </a:cubicBezTo>
                  <a:cubicBezTo>
                    <a:pt x="1" y="5"/>
                    <a:pt x="0" y="8"/>
                    <a:pt x="0" y="10"/>
                  </a:cubicBezTo>
                  <a:cubicBezTo>
                    <a:pt x="10" y="10"/>
                    <a:pt x="10" y="10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245"/>
            <p:cNvSpPr>
              <a:spLocks/>
            </p:cNvSpPr>
            <p:nvPr/>
          </p:nvSpPr>
          <p:spPr bwMode="auto">
            <a:xfrm>
              <a:off x="2625726" y="2654301"/>
              <a:ext cx="138113" cy="136525"/>
            </a:xfrm>
            <a:custGeom>
              <a:avLst/>
              <a:gdLst>
                <a:gd name="T0" fmla="*/ 10 w 147"/>
                <a:gd name="T1" fmla="*/ 10 h 146"/>
                <a:gd name="T2" fmla="*/ 10 w 147"/>
                <a:gd name="T3" fmla="*/ 20 h 146"/>
                <a:gd name="T4" fmla="*/ 127 w 147"/>
                <a:gd name="T5" fmla="*/ 20 h 146"/>
                <a:gd name="T6" fmla="*/ 127 w 147"/>
                <a:gd name="T7" fmla="*/ 126 h 146"/>
                <a:gd name="T8" fmla="*/ 20 w 147"/>
                <a:gd name="T9" fmla="*/ 126 h 146"/>
                <a:gd name="T10" fmla="*/ 20 w 147"/>
                <a:gd name="T11" fmla="*/ 10 h 146"/>
                <a:gd name="T12" fmla="*/ 10 w 147"/>
                <a:gd name="T13" fmla="*/ 10 h 146"/>
                <a:gd name="T14" fmla="*/ 10 w 147"/>
                <a:gd name="T15" fmla="*/ 20 h 146"/>
                <a:gd name="T16" fmla="*/ 10 w 147"/>
                <a:gd name="T17" fmla="*/ 10 h 146"/>
                <a:gd name="T18" fmla="*/ 0 w 147"/>
                <a:gd name="T19" fmla="*/ 10 h 146"/>
                <a:gd name="T20" fmla="*/ 0 w 147"/>
                <a:gd name="T21" fmla="*/ 136 h 146"/>
                <a:gd name="T22" fmla="*/ 3 w 147"/>
                <a:gd name="T23" fmla="*/ 143 h 146"/>
                <a:gd name="T24" fmla="*/ 10 w 147"/>
                <a:gd name="T25" fmla="*/ 146 h 146"/>
                <a:gd name="T26" fmla="*/ 137 w 147"/>
                <a:gd name="T27" fmla="*/ 146 h 146"/>
                <a:gd name="T28" fmla="*/ 144 w 147"/>
                <a:gd name="T29" fmla="*/ 143 h 146"/>
                <a:gd name="T30" fmla="*/ 147 w 147"/>
                <a:gd name="T31" fmla="*/ 136 h 146"/>
                <a:gd name="T32" fmla="*/ 147 w 147"/>
                <a:gd name="T33" fmla="*/ 10 h 146"/>
                <a:gd name="T34" fmla="*/ 144 w 147"/>
                <a:gd name="T35" fmla="*/ 3 h 146"/>
                <a:gd name="T36" fmla="*/ 137 w 147"/>
                <a:gd name="T37" fmla="*/ 0 h 146"/>
                <a:gd name="T38" fmla="*/ 10 w 147"/>
                <a:gd name="T39" fmla="*/ 0 h 146"/>
                <a:gd name="T40" fmla="*/ 3 w 147"/>
                <a:gd name="T41" fmla="*/ 3 h 146"/>
                <a:gd name="T42" fmla="*/ 0 w 147"/>
                <a:gd name="T43" fmla="*/ 10 h 146"/>
                <a:gd name="T44" fmla="*/ 10 w 147"/>
                <a:gd name="T45" fmla="*/ 1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7" h="146">
                  <a:moveTo>
                    <a:pt x="10" y="1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9"/>
                    <a:pt x="1" y="141"/>
                    <a:pt x="3" y="143"/>
                  </a:cubicBezTo>
                  <a:cubicBezTo>
                    <a:pt x="5" y="145"/>
                    <a:pt x="8" y="146"/>
                    <a:pt x="10" y="146"/>
                  </a:cubicBezTo>
                  <a:cubicBezTo>
                    <a:pt x="137" y="146"/>
                    <a:pt x="137" y="146"/>
                    <a:pt x="137" y="146"/>
                  </a:cubicBezTo>
                  <a:cubicBezTo>
                    <a:pt x="139" y="146"/>
                    <a:pt x="142" y="145"/>
                    <a:pt x="144" y="143"/>
                  </a:cubicBezTo>
                  <a:cubicBezTo>
                    <a:pt x="146" y="141"/>
                    <a:pt x="147" y="139"/>
                    <a:pt x="147" y="136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47" y="7"/>
                    <a:pt x="146" y="4"/>
                    <a:pt x="144" y="3"/>
                  </a:cubicBezTo>
                  <a:cubicBezTo>
                    <a:pt x="142" y="1"/>
                    <a:pt x="139" y="0"/>
                    <a:pt x="13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5" y="1"/>
                    <a:pt x="3" y="3"/>
                  </a:cubicBezTo>
                  <a:cubicBezTo>
                    <a:pt x="1" y="4"/>
                    <a:pt x="0" y="7"/>
                    <a:pt x="0" y="10"/>
                  </a:cubicBezTo>
                  <a:cubicBezTo>
                    <a:pt x="10" y="10"/>
                    <a:pt x="10" y="10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246"/>
            <p:cNvSpPr>
              <a:spLocks/>
            </p:cNvSpPr>
            <p:nvPr/>
          </p:nvSpPr>
          <p:spPr bwMode="auto">
            <a:xfrm>
              <a:off x="2135188" y="760414"/>
              <a:ext cx="136525" cy="138113"/>
            </a:xfrm>
            <a:custGeom>
              <a:avLst/>
              <a:gdLst>
                <a:gd name="T0" fmla="*/ 10 w 147"/>
                <a:gd name="T1" fmla="*/ 10 h 147"/>
                <a:gd name="T2" fmla="*/ 10 w 147"/>
                <a:gd name="T3" fmla="*/ 20 h 147"/>
                <a:gd name="T4" fmla="*/ 127 w 147"/>
                <a:gd name="T5" fmla="*/ 20 h 147"/>
                <a:gd name="T6" fmla="*/ 127 w 147"/>
                <a:gd name="T7" fmla="*/ 127 h 147"/>
                <a:gd name="T8" fmla="*/ 20 w 147"/>
                <a:gd name="T9" fmla="*/ 127 h 147"/>
                <a:gd name="T10" fmla="*/ 20 w 147"/>
                <a:gd name="T11" fmla="*/ 10 h 147"/>
                <a:gd name="T12" fmla="*/ 10 w 147"/>
                <a:gd name="T13" fmla="*/ 10 h 147"/>
                <a:gd name="T14" fmla="*/ 10 w 147"/>
                <a:gd name="T15" fmla="*/ 20 h 147"/>
                <a:gd name="T16" fmla="*/ 10 w 147"/>
                <a:gd name="T17" fmla="*/ 10 h 147"/>
                <a:gd name="T18" fmla="*/ 0 w 147"/>
                <a:gd name="T19" fmla="*/ 10 h 147"/>
                <a:gd name="T20" fmla="*/ 0 w 147"/>
                <a:gd name="T21" fmla="*/ 137 h 147"/>
                <a:gd name="T22" fmla="*/ 3 w 147"/>
                <a:gd name="T23" fmla="*/ 144 h 147"/>
                <a:gd name="T24" fmla="*/ 10 w 147"/>
                <a:gd name="T25" fmla="*/ 147 h 147"/>
                <a:gd name="T26" fmla="*/ 137 w 147"/>
                <a:gd name="T27" fmla="*/ 147 h 147"/>
                <a:gd name="T28" fmla="*/ 144 w 147"/>
                <a:gd name="T29" fmla="*/ 144 h 147"/>
                <a:gd name="T30" fmla="*/ 147 w 147"/>
                <a:gd name="T31" fmla="*/ 137 h 147"/>
                <a:gd name="T32" fmla="*/ 147 w 147"/>
                <a:gd name="T33" fmla="*/ 10 h 147"/>
                <a:gd name="T34" fmla="*/ 144 w 147"/>
                <a:gd name="T35" fmla="*/ 3 h 147"/>
                <a:gd name="T36" fmla="*/ 137 w 147"/>
                <a:gd name="T37" fmla="*/ 0 h 147"/>
                <a:gd name="T38" fmla="*/ 10 w 147"/>
                <a:gd name="T39" fmla="*/ 0 h 147"/>
                <a:gd name="T40" fmla="*/ 3 w 147"/>
                <a:gd name="T41" fmla="*/ 3 h 147"/>
                <a:gd name="T42" fmla="*/ 0 w 147"/>
                <a:gd name="T43" fmla="*/ 10 h 147"/>
                <a:gd name="T44" fmla="*/ 10 w 147"/>
                <a:gd name="T45" fmla="*/ 1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7" h="147">
                  <a:moveTo>
                    <a:pt x="10" y="1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127"/>
                    <a:pt x="127" y="127"/>
                    <a:pt x="127" y="127"/>
                  </a:cubicBezTo>
                  <a:cubicBezTo>
                    <a:pt x="20" y="127"/>
                    <a:pt x="20" y="127"/>
                    <a:pt x="20" y="12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1" y="142"/>
                    <a:pt x="3" y="144"/>
                  </a:cubicBezTo>
                  <a:cubicBezTo>
                    <a:pt x="5" y="146"/>
                    <a:pt x="7" y="147"/>
                    <a:pt x="10" y="147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9" y="147"/>
                    <a:pt x="142" y="146"/>
                    <a:pt x="144" y="144"/>
                  </a:cubicBezTo>
                  <a:cubicBezTo>
                    <a:pt x="145" y="142"/>
                    <a:pt x="147" y="140"/>
                    <a:pt x="147" y="137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47" y="8"/>
                    <a:pt x="145" y="5"/>
                    <a:pt x="144" y="3"/>
                  </a:cubicBezTo>
                  <a:cubicBezTo>
                    <a:pt x="142" y="1"/>
                    <a:pt x="139" y="0"/>
                    <a:pt x="13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5" y="1"/>
                    <a:pt x="3" y="3"/>
                  </a:cubicBezTo>
                  <a:cubicBezTo>
                    <a:pt x="1" y="5"/>
                    <a:pt x="0" y="8"/>
                    <a:pt x="0" y="10"/>
                  </a:cubicBezTo>
                  <a:cubicBezTo>
                    <a:pt x="10" y="10"/>
                    <a:pt x="10" y="10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247"/>
            <p:cNvSpPr>
              <a:spLocks/>
            </p:cNvSpPr>
            <p:nvPr/>
          </p:nvSpPr>
          <p:spPr bwMode="auto">
            <a:xfrm>
              <a:off x="1909763" y="1919289"/>
              <a:ext cx="73025" cy="65088"/>
            </a:xfrm>
            <a:custGeom>
              <a:avLst/>
              <a:gdLst>
                <a:gd name="T0" fmla="*/ 68 w 78"/>
                <a:gd name="T1" fmla="*/ 49 h 69"/>
                <a:gd name="T2" fmla="*/ 64 w 78"/>
                <a:gd name="T3" fmla="*/ 48 h 69"/>
                <a:gd name="T4" fmla="*/ 60 w 78"/>
                <a:gd name="T5" fmla="*/ 45 h 69"/>
                <a:gd name="T6" fmla="*/ 53 w 78"/>
                <a:gd name="T7" fmla="*/ 35 h 69"/>
                <a:gd name="T8" fmla="*/ 39 w 78"/>
                <a:gd name="T9" fmla="*/ 13 h 69"/>
                <a:gd name="T10" fmla="*/ 27 w 78"/>
                <a:gd name="T11" fmla="*/ 3 h 69"/>
                <a:gd name="T12" fmla="*/ 10 w 78"/>
                <a:gd name="T13" fmla="*/ 0 h 69"/>
                <a:gd name="T14" fmla="*/ 0 w 78"/>
                <a:gd name="T15" fmla="*/ 10 h 69"/>
                <a:gd name="T16" fmla="*/ 10 w 78"/>
                <a:gd name="T17" fmla="*/ 20 h 69"/>
                <a:gd name="T18" fmla="*/ 18 w 78"/>
                <a:gd name="T19" fmla="*/ 21 h 69"/>
                <a:gd name="T20" fmla="*/ 22 w 78"/>
                <a:gd name="T21" fmla="*/ 24 h 69"/>
                <a:gd name="T22" fmla="*/ 30 w 78"/>
                <a:gd name="T23" fmla="*/ 34 h 69"/>
                <a:gd name="T24" fmla="*/ 42 w 78"/>
                <a:gd name="T25" fmla="*/ 55 h 69"/>
                <a:gd name="T26" fmla="*/ 53 w 78"/>
                <a:gd name="T27" fmla="*/ 65 h 69"/>
                <a:gd name="T28" fmla="*/ 68 w 78"/>
                <a:gd name="T29" fmla="*/ 69 h 69"/>
                <a:gd name="T30" fmla="*/ 78 w 78"/>
                <a:gd name="T31" fmla="*/ 59 h 69"/>
                <a:gd name="T32" fmla="*/ 68 w 78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68" y="49"/>
                  </a:moveTo>
                  <a:cubicBezTo>
                    <a:pt x="66" y="49"/>
                    <a:pt x="65" y="48"/>
                    <a:pt x="64" y="48"/>
                  </a:cubicBezTo>
                  <a:cubicBezTo>
                    <a:pt x="63" y="47"/>
                    <a:pt x="61" y="46"/>
                    <a:pt x="60" y="45"/>
                  </a:cubicBezTo>
                  <a:cubicBezTo>
                    <a:pt x="58" y="43"/>
                    <a:pt x="56" y="39"/>
                    <a:pt x="53" y="35"/>
                  </a:cubicBezTo>
                  <a:cubicBezTo>
                    <a:pt x="50" y="28"/>
                    <a:pt x="46" y="20"/>
                    <a:pt x="39" y="13"/>
                  </a:cubicBezTo>
                  <a:cubicBezTo>
                    <a:pt x="36" y="9"/>
                    <a:pt x="32" y="6"/>
                    <a:pt x="27" y="3"/>
                  </a:cubicBezTo>
                  <a:cubicBezTo>
                    <a:pt x="22" y="1"/>
                    <a:pt x="16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  <a:cubicBezTo>
                    <a:pt x="13" y="20"/>
                    <a:pt x="15" y="20"/>
                    <a:pt x="18" y="21"/>
                  </a:cubicBezTo>
                  <a:cubicBezTo>
                    <a:pt x="19" y="22"/>
                    <a:pt x="21" y="23"/>
                    <a:pt x="22" y="24"/>
                  </a:cubicBezTo>
                  <a:cubicBezTo>
                    <a:pt x="25" y="26"/>
                    <a:pt x="28" y="30"/>
                    <a:pt x="30" y="34"/>
                  </a:cubicBezTo>
                  <a:cubicBezTo>
                    <a:pt x="34" y="40"/>
                    <a:pt x="37" y="48"/>
                    <a:pt x="42" y="55"/>
                  </a:cubicBezTo>
                  <a:cubicBezTo>
                    <a:pt x="45" y="58"/>
                    <a:pt x="48" y="62"/>
                    <a:pt x="53" y="65"/>
                  </a:cubicBezTo>
                  <a:cubicBezTo>
                    <a:pt x="57" y="67"/>
                    <a:pt x="62" y="69"/>
                    <a:pt x="68" y="69"/>
                  </a:cubicBezTo>
                  <a:cubicBezTo>
                    <a:pt x="73" y="69"/>
                    <a:pt x="78" y="64"/>
                    <a:pt x="78" y="59"/>
                  </a:cubicBezTo>
                  <a:cubicBezTo>
                    <a:pt x="78" y="53"/>
                    <a:pt x="73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248"/>
            <p:cNvSpPr>
              <a:spLocks/>
            </p:cNvSpPr>
            <p:nvPr/>
          </p:nvSpPr>
          <p:spPr bwMode="auto">
            <a:xfrm>
              <a:off x="2019301" y="1919289"/>
              <a:ext cx="73025" cy="65088"/>
            </a:xfrm>
            <a:custGeom>
              <a:avLst/>
              <a:gdLst>
                <a:gd name="T0" fmla="*/ 68 w 78"/>
                <a:gd name="T1" fmla="*/ 49 h 69"/>
                <a:gd name="T2" fmla="*/ 64 w 78"/>
                <a:gd name="T3" fmla="*/ 48 h 69"/>
                <a:gd name="T4" fmla="*/ 61 w 78"/>
                <a:gd name="T5" fmla="*/ 45 h 69"/>
                <a:gd name="T6" fmla="*/ 54 w 78"/>
                <a:gd name="T7" fmla="*/ 35 h 69"/>
                <a:gd name="T8" fmla="*/ 40 w 78"/>
                <a:gd name="T9" fmla="*/ 13 h 69"/>
                <a:gd name="T10" fmla="*/ 27 w 78"/>
                <a:gd name="T11" fmla="*/ 3 h 69"/>
                <a:gd name="T12" fmla="*/ 10 w 78"/>
                <a:gd name="T13" fmla="*/ 0 h 69"/>
                <a:gd name="T14" fmla="*/ 0 w 78"/>
                <a:gd name="T15" fmla="*/ 10 h 69"/>
                <a:gd name="T16" fmla="*/ 10 w 78"/>
                <a:gd name="T17" fmla="*/ 20 h 69"/>
                <a:gd name="T18" fmla="*/ 18 w 78"/>
                <a:gd name="T19" fmla="*/ 21 h 69"/>
                <a:gd name="T20" fmla="*/ 23 w 78"/>
                <a:gd name="T21" fmla="*/ 24 h 69"/>
                <a:gd name="T22" fmla="*/ 30 w 78"/>
                <a:gd name="T23" fmla="*/ 34 h 69"/>
                <a:gd name="T24" fmla="*/ 43 w 78"/>
                <a:gd name="T25" fmla="*/ 55 h 69"/>
                <a:gd name="T26" fmla="*/ 53 w 78"/>
                <a:gd name="T27" fmla="*/ 65 h 69"/>
                <a:gd name="T28" fmla="*/ 68 w 78"/>
                <a:gd name="T29" fmla="*/ 69 h 69"/>
                <a:gd name="T30" fmla="*/ 78 w 78"/>
                <a:gd name="T31" fmla="*/ 59 h 69"/>
                <a:gd name="T32" fmla="*/ 68 w 78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68" y="49"/>
                  </a:moveTo>
                  <a:cubicBezTo>
                    <a:pt x="66" y="49"/>
                    <a:pt x="65" y="48"/>
                    <a:pt x="64" y="48"/>
                  </a:cubicBezTo>
                  <a:cubicBezTo>
                    <a:pt x="63" y="47"/>
                    <a:pt x="62" y="46"/>
                    <a:pt x="61" y="45"/>
                  </a:cubicBezTo>
                  <a:cubicBezTo>
                    <a:pt x="58" y="43"/>
                    <a:pt x="56" y="39"/>
                    <a:pt x="54" y="35"/>
                  </a:cubicBezTo>
                  <a:cubicBezTo>
                    <a:pt x="50" y="28"/>
                    <a:pt x="46" y="20"/>
                    <a:pt x="40" y="13"/>
                  </a:cubicBezTo>
                  <a:cubicBezTo>
                    <a:pt x="36" y="9"/>
                    <a:pt x="32" y="6"/>
                    <a:pt x="27" y="3"/>
                  </a:cubicBezTo>
                  <a:cubicBezTo>
                    <a:pt x="22" y="1"/>
                    <a:pt x="16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3" y="20"/>
                    <a:pt x="16" y="20"/>
                    <a:pt x="18" y="21"/>
                  </a:cubicBezTo>
                  <a:cubicBezTo>
                    <a:pt x="20" y="22"/>
                    <a:pt x="21" y="23"/>
                    <a:pt x="23" y="24"/>
                  </a:cubicBezTo>
                  <a:cubicBezTo>
                    <a:pt x="25" y="26"/>
                    <a:pt x="28" y="30"/>
                    <a:pt x="30" y="34"/>
                  </a:cubicBezTo>
                  <a:cubicBezTo>
                    <a:pt x="34" y="40"/>
                    <a:pt x="37" y="48"/>
                    <a:pt x="43" y="55"/>
                  </a:cubicBezTo>
                  <a:cubicBezTo>
                    <a:pt x="45" y="58"/>
                    <a:pt x="49" y="62"/>
                    <a:pt x="53" y="65"/>
                  </a:cubicBezTo>
                  <a:cubicBezTo>
                    <a:pt x="57" y="67"/>
                    <a:pt x="63" y="69"/>
                    <a:pt x="68" y="69"/>
                  </a:cubicBezTo>
                  <a:cubicBezTo>
                    <a:pt x="74" y="69"/>
                    <a:pt x="78" y="64"/>
                    <a:pt x="78" y="59"/>
                  </a:cubicBezTo>
                  <a:cubicBezTo>
                    <a:pt x="78" y="53"/>
                    <a:pt x="74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249"/>
            <p:cNvSpPr>
              <a:spLocks/>
            </p:cNvSpPr>
            <p:nvPr/>
          </p:nvSpPr>
          <p:spPr bwMode="auto">
            <a:xfrm>
              <a:off x="1965326" y="1919289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4 w 78"/>
                <a:gd name="T3" fmla="*/ 65 h 69"/>
                <a:gd name="T4" fmla="*/ 32 w 78"/>
                <a:gd name="T5" fmla="*/ 59 h 69"/>
                <a:gd name="T6" fmla="*/ 42 w 78"/>
                <a:gd name="T7" fmla="*/ 44 h 69"/>
                <a:gd name="T8" fmla="*/ 53 w 78"/>
                <a:gd name="T9" fmla="*/ 26 h 69"/>
                <a:gd name="T10" fmla="*/ 59 w 78"/>
                <a:gd name="T11" fmla="*/ 21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2 w 78"/>
                <a:gd name="T21" fmla="*/ 9 h 69"/>
                <a:gd name="T22" fmla="*/ 31 w 78"/>
                <a:gd name="T23" fmla="*/ 24 h 69"/>
                <a:gd name="T24" fmla="*/ 19 w 78"/>
                <a:gd name="T25" fmla="*/ 43 h 69"/>
                <a:gd name="T26" fmla="*/ 15 w 78"/>
                <a:gd name="T27" fmla="*/ 47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20" y="68"/>
                    <a:pt x="24" y="65"/>
                  </a:cubicBezTo>
                  <a:cubicBezTo>
                    <a:pt x="27" y="64"/>
                    <a:pt x="30" y="61"/>
                    <a:pt x="32" y="59"/>
                  </a:cubicBezTo>
                  <a:cubicBezTo>
                    <a:pt x="36" y="54"/>
                    <a:pt x="39" y="49"/>
                    <a:pt x="42" y="44"/>
                  </a:cubicBezTo>
                  <a:cubicBezTo>
                    <a:pt x="46" y="37"/>
                    <a:pt x="49" y="30"/>
                    <a:pt x="53" y="26"/>
                  </a:cubicBezTo>
                  <a:cubicBezTo>
                    <a:pt x="55" y="24"/>
                    <a:pt x="57" y="23"/>
                    <a:pt x="59" y="21"/>
                  </a:cubicBezTo>
                  <a:cubicBezTo>
                    <a:pt x="62" y="20"/>
                    <a:pt x="64" y="20"/>
                    <a:pt x="68" y="20"/>
                  </a:cubicBezTo>
                  <a:cubicBezTo>
                    <a:pt x="74" y="20"/>
                    <a:pt x="78" y="15"/>
                    <a:pt x="78" y="10"/>
                  </a:cubicBezTo>
                  <a:cubicBezTo>
                    <a:pt x="78" y="4"/>
                    <a:pt x="74" y="0"/>
                    <a:pt x="68" y="0"/>
                  </a:cubicBezTo>
                  <a:cubicBezTo>
                    <a:pt x="63" y="0"/>
                    <a:pt x="57" y="1"/>
                    <a:pt x="53" y="3"/>
                  </a:cubicBezTo>
                  <a:cubicBezTo>
                    <a:pt x="49" y="4"/>
                    <a:pt x="45" y="6"/>
                    <a:pt x="42" y="9"/>
                  </a:cubicBezTo>
                  <a:cubicBezTo>
                    <a:pt x="37" y="13"/>
                    <a:pt x="34" y="19"/>
                    <a:pt x="31" y="24"/>
                  </a:cubicBezTo>
                  <a:cubicBezTo>
                    <a:pt x="26" y="31"/>
                    <a:pt x="23" y="38"/>
                    <a:pt x="19" y="43"/>
                  </a:cubicBezTo>
                  <a:cubicBezTo>
                    <a:pt x="18" y="45"/>
                    <a:pt x="16" y="47"/>
                    <a:pt x="15" y="47"/>
                  </a:cubicBezTo>
                  <a:cubicBezTo>
                    <a:pt x="13" y="48"/>
                    <a:pt x="12" y="49"/>
                    <a:pt x="10" y="49"/>
                  </a:cubicBezTo>
                  <a:cubicBezTo>
                    <a:pt x="4" y="49"/>
                    <a:pt x="0" y="53"/>
                    <a:pt x="0" y="59"/>
                  </a:cubicBezTo>
                  <a:cubicBezTo>
                    <a:pt x="0" y="64"/>
                    <a:pt x="4" y="69"/>
                    <a:pt x="1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250"/>
            <p:cNvSpPr>
              <a:spLocks/>
            </p:cNvSpPr>
            <p:nvPr/>
          </p:nvSpPr>
          <p:spPr bwMode="auto">
            <a:xfrm>
              <a:off x="2073276" y="1919289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4 w 78"/>
                <a:gd name="T3" fmla="*/ 65 h 69"/>
                <a:gd name="T4" fmla="*/ 33 w 78"/>
                <a:gd name="T5" fmla="*/ 59 h 69"/>
                <a:gd name="T6" fmla="*/ 42 w 78"/>
                <a:gd name="T7" fmla="*/ 44 h 69"/>
                <a:gd name="T8" fmla="*/ 54 w 78"/>
                <a:gd name="T9" fmla="*/ 26 h 69"/>
                <a:gd name="T10" fmla="*/ 60 w 78"/>
                <a:gd name="T11" fmla="*/ 21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3 w 78"/>
                <a:gd name="T21" fmla="*/ 9 h 69"/>
                <a:gd name="T22" fmla="*/ 31 w 78"/>
                <a:gd name="T23" fmla="*/ 24 h 69"/>
                <a:gd name="T24" fmla="*/ 20 w 78"/>
                <a:gd name="T25" fmla="*/ 43 h 69"/>
                <a:gd name="T26" fmla="*/ 15 w 78"/>
                <a:gd name="T27" fmla="*/ 47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20" y="68"/>
                    <a:pt x="24" y="65"/>
                  </a:cubicBezTo>
                  <a:cubicBezTo>
                    <a:pt x="27" y="64"/>
                    <a:pt x="30" y="61"/>
                    <a:pt x="33" y="59"/>
                  </a:cubicBezTo>
                  <a:cubicBezTo>
                    <a:pt x="37" y="54"/>
                    <a:pt x="40" y="49"/>
                    <a:pt x="42" y="44"/>
                  </a:cubicBezTo>
                  <a:cubicBezTo>
                    <a:pt x="46" y="37"/>
                    <a:pt x="50" y="30"/>
                    <a:pt x="54" y="26"/>
                  </a:cubicBezTo>
                  <a:cubicBezTo>
                    <a:pt x="56" y="24"/>
                    <a:pt x="58" y="23"/>
                    <a:pt x="60" y="21"/>
                  </a:cubicBezTo>
                  <a:cubicBezTo>
                    <a:pt x="62" y="20"/>
                    <a:pt x="65" y="20"/>
                    <a:pt x="68" y="20"/>
                  </a:cubicBezTo>
                  <a:cubicBezTo>
                    <a:pt x="74" y="20"/>
                    <a:pt x="78" y="15"/>
                    <a:pt x="78" y="10"/>
                  </a:cubicBezTo>
                  <a:cubicBezTo>
                    <a:pt x="78" y="4"/>
                    <a:pt x="74" y="0"/>
                    <a:pt x="68" y="0"/>
                  </a:cubicBezTo>
                  <a:cubicBezTo>
                    <a:pt x="63" y="0"/>
                    <a:pt x="58" y="1"/>
                    <a:pt x="53" y="3"/>
                  </a:cubicBezTo>
                  <a:cubicBezTo>
                    <a:pt x="49" y="4"/>
                    <a:pt x="46" y="6"/>
                    <a:pt x="43" y="9"/>
                  </a:cubicBezTo>
                  <a:cubicBezTo>
                    <a:pt x="38" y="13"/>
                    <a:pt x="34" y="19"/>
                    <a:pt x="31" y="24"/>
                  </a:cubicBezTo>
                  <a:cubicBezTo>
                    <a:pt x="26" y="31"/>
                    <a:pt x="23" y="38"/>
                    <a:pt x="20" y="43"/>
                  </a:cubicBezTo>
                  <a:cubicBezTo>
                    <a:pt x="18" y="45"/>
                    <a:pt x="17" y="47"/>
                    <a:pt x="15" y="47"/>
                  </a:cubicBezTo>
                  <a:cubicBezTo>
                    <a:pt x="14" y="48"/>
                    <a:pt x="13" y="49"/>
                    <a:pt x="10" y="49"/>
                  </a:cubicBezTo>
                  <a:cubicBezTo>
                    <a:pt x="5" y="49"/>
                    <a:pt x="0" y="53"/>
                    <a:pt x="0" y="59"/>
                  </a:cubicBezTo>
                  <a:cubicBezTo>
                    <a:pt x="0" y="64"/>
                    <a:pt x="5" y="69"/>
                    <a:pt x="10" y="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251"/>
            <p:cNvSpPr>
              <a:spLocks/>
            </p:cNvSpPr>
            <p:nvPr/>
          </p:nvSpPr>
          <p:spPr bwMode="auto">
            <a:xfrm>
              <a:off x="2219326" y="2771776"/>
              <a:ext cx="73025" cy="65088"/>
            </a:xfrm>
            <a:custGeom>
              <a:avLst/>
              <a:gdLst>
                <a:gd name="T0" fmla="*/ 68 w 78"/>
                <a:gd name="T1" fmla="*/ 49 h 69"/>
                <a:gd name="T2" fmla="*/ 64 w 78"/>
                <a:gd name="T3" fmla="*/ 48 h 69"/>
                <a:gd name="T4" fmla="*/ 61 w 78"/>
                <a:gd name="T5" fmla="*/ 45 h 69"/>
                <a:gd name="T6" fmla="*/ 54 w 78"/>
                <a:gd name="T7" fmla="*/ 35 h 69"/>
                <a:gd name="T8" fmla="*/ 40 w 78"/>
                <a:gd name="T9" fmla="*/ 13 h 69"/>
                <a:gd name="T10" fmla="*/ 27 w 78"/>
                <a:gd name="T11" fmla="*/ 3 h 69"/>
                <a:gd name="T12" fmla="*/ 10 w 78"/>
                <a:gd name="T13" fmla="*/ 0 h 69"/>
                <a:gd name="T14" fmla="*/ 0 w 78"/>
                <a:gd name="T15" fmla="*/ 10 h 69"/>
                <a:gd name="T16" fmla="*/ 10 w 78"/>
                <a:gd name="T17" fmla="*/ 20 h 69"/>
                <a:gd name="T18" fmla="*/ 18 w 78"/>
                <a:gd name="T19" fmla="*/ 21 h 69"/>
                <a:gd name="T20" fmla="*/ 23 w 78"/>
                <a:gd name="T21" fmla="*/ 24 h 69"/>
                <a:gd name="T22" fmla="*/ 30 w 78"/>
                <a:gd name="T23" fmla="*/ 34 h 69"/>
                <a:gd name="T24" fmla="*/ 43 w 78"/>
                <a:gd name="T25" fmla="*/ 55 h 69"/>
                <a:gd name="T26" fmla="*/ 53 w 78"/>
                <a:gd name="T27" fmla="*/ 64 h 69"/>
                <a:gd name="T28" fmla="*/ 68 w 78"/>
                <a:gd name="T29" fmla="*/ 69 h 69"/>
                <a:gd name="T30" fmla="*/ 78 w 78"/>
                <a:gd name="T31" fmla="*/ 59 h 69"/>
                <a:gd name="T32" fmla="*/ 68 w 78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68" y="49"/>
                  </a:moveTo>
                  <a:cubicBezTo>
                    <a:pt x="66" y="49"/>
                    <a:pt x="65" y="48"/>
                    <a:pt x="64" y="48"/>
                  </a:cubicBezTo>
                  <a:cubicBezTo>
                    <a:pt x="63" y="47"/>
                    <a:pt x="62" y="46"/>
                    <a:pt x="61" y="45"/>
                  </a:cubicBezTo>
                  <a:cubicBezTo>
                    <a:pt x="58" y="43"/>
                    <a:pt x="56" y="39"/>
                    <a:pt x="54" y="35"/>
                  </a:cubicBezTo>
                  <a:cubicBezTo>
                    <a:pt x="50" y="28"/>
                    <a:pt x="46" y="20"/>
                    <a:pt x="40" y="13"/>
                  </a:cubicBezTo>
                  <a:cubicBezTo>
                    <a:pt x="36" y="9"/>
                    <a:pt x="32" y="6"/>
                    <a:pt x="27" y="3"/>
                  </a:cubicBezTo>
                  <a:cubicBezTo>
                    <a:pt x="22" y="1"/>
                    <a:pt x="16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3" y="20"/>
                    <a:pt x="16" y="20"/>
                    <a:pt x="18" y="21"/>
                  </a:cubicBezTo>
                  <a:cubicBezTo>
                    <a:pt x="20" y="22"/>
                    <a:pt x="21" y="23"/>
                    <a:pt x="23" y="24"/>
                  </a:cubicBezTo>
                  <a:cubicBezTo>
                    <a:pt x="25" y="26"/>
                    <a:pt x="28" y="30"/>
                    <a:pt x="30" y="34"/>
                  </a:cubicBezTo>
                  <a:cubicBezTo>
                    <a:pt x="34" y="40"/>
                    <a:pt x="37" y="48"/>
                    <a:pt x="43" y="55"/>
                  </a:cubicBezTo>
                  <a:cubicBezTo>
                    <a:pt x="45" y="58"/>
                    <a:pt x="49" y="62"/>
                    <a:pt x="53" y="64"/>
                  </a:cubicBezTo>
                  <a:cubicBezTo>
                    <a:pt x="57" y="67"/>
                    <a:pt x="63" y="69"/>
                    <a:pt x="68" y="69"/>
                  </a:cubicBezTo>
                  <a:cubicBezTo>
                    <a:pt x="74" y="69"/>
                    <a:pt x="78" y="64"/>
                    <a:pt x="78" y="59"/>
                  </a:cubicBezTo>
                  <a:cubicBezTo>
                    <a:pt x="78" y="53"/>
                    <a:pt x="74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252"/>
            <p:cNvSpPr>
              <a:spLocks/>
            </p:cNvSpPr>
            <p:nvPr/>
          </p:nvSpPr>
          <p:spPr bwMode="auto">
            <a:xfrm>
              <a:off x="2328863" y="2771776"/>
              <a:ext cx="73025" cy="65088"/>
            </a:xfrm>
            <a:custGeom>
              <a:avLst/>
              <a:gdLst>
                <a:gd name="T0" fmla="*/ 69 w 79"/>
                <a:gd name="T1" fmla="*/ 49 h 69"/>
                <a:gd name="T2" fmla="*/ 64 w 79"/>
                <a:gd name="T3" fmla="*/ 48 h 69"/>
                <a:gd name="T4" fmla="*/ 61 w 79"/>
                <a:gd name="T5" fmla="*/ 45 h 69"/>
                <a:gd name="T6" fmla="*/ 54 w 79"/>
                <a:gd name="T7" fmla="*/ 35 h 69"/>
                <a:gd name="T8" fmla="*/ 40 w 79"/>
                <a:gd name="T9" fmla="*/ 13 h 69"/>
                <a:gd name="T10" fmla="*/ 28 w 79"/>
                <a:gd name="T11" fmla="*/ 3 h 69"/>
                <a:gd name="T12" fmla="*/ 10 w 79"/>
                <a:gd name="T13" fmla="*/ 0 h 69"/>
                <a:gd name="T14" fmla="*/ 0 w 79"/>
                <a:gd name="T15" fmla="*/ 10 h 69"/>
                <a:gd name="T16" fmla="*/ 10 w 79"/>
                <a:gd name="T17" fmla="*/ 20 h 69"/>
                <a:gd name="T18" fmla="*/ 18 w 79"/>
                <a:gd name="T19" fmla="*/ 21 h 69"/>
                <a:gd name="T20" fmla="*/ 23 w 79"/>
                <a:gd name="T21" fmla="*/ 24 h 69"/>
                <a:gd name="T22" fmla="*/ 31 w 79"/>
                <a:gd name="T23" fmla="*/ 34 h 69"/>
                <a:gd name="T24" fmla="*/ 43 w 79"/>
                <a:gd name="T25" fmla="*/ 55 h 69"/>
                <a:gd name="T26" fmla="*/ 53 w 79"/>
                <a:gd name="T27" fmla="*/ 64 h 69"/>
                <a:gd name="T28" fmla="*/ 69 w 79"/>
                <a:gd name="T29" fmla="*/ 69 h 69"/>
                <a:gd name="T30" fmla="*/ 79 w 79"/>
                <a:gd name="T31" fmla="*/ 59 h 69"/>
                <a:gd name="T32" fmla="*/ 69 w 79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9" h="69">
                  <a:moveTo>
                    <a:pt x="69" y="49"/>
                  </a:moveTo>
                  <a:cubicBezTo>
                    <a:pt x="67" y="49"/>
                    <a:pt x="65" y="48"/>
                    <a:pt x="64" y="48"/>
                  </a:cubicBezTo>
                  <a:cubicBezTo>
                    <a:pt x="63" y="47"/>
                    <a:pt x="62" y="46"/>
                    <a:pt x="61" y="45"/>
                  </a:cubicBezTo>
                  <a:cubicBezTo>
                    <a:pt x="59" y="43"/>
                    <a:pt x="56" y="39"/>
                    <a:pt x="54" y="35"/>
                  </a:cubicBezTo>
                  <a:cubicBezTo>
                    <a:pt x="50" y="28"/>
                    <a:pt x="47" y="20"/>
                    <a:pt x="40" y="13"/>
                  </a:cubicBezTo>
                  <a:cubicBezTo>
                    <a:pt x="37" y="9"/>
                    <a:pt x="33" y="6"/>
                    <a:pt x="28" y="3"/>
                  </a:cubicBezTo>
                  <a:cubicBezTo>
                    <a:pt x="23" y="1"/>
                    <a:pt x="17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4" y="20"/>
                    <a:pt x="16" y="20"/>
                    <a:pt x="18" y="21"/>
                  </a:cubicBezTo>
                  <a:cubicBezTo>
                    <a:pt x="20" y="22"/>
                    <a:pt x="21" y="23"/>
                    <a:pt x="23" y="24"/>
                  </a:cubicBezTo>
                  <a:cubicBezTo>
                    <a:pt x="26" y="26"/>
                    <a:pt x="28" y="30"/>
                    <a:pt x="31" y="34"/>
                  </a:cubicBezTo>
                  <a:cubicBezTo>
                    <a:pt x="34" y="40"/>
                    <a:pt x="38" y="48"/>
                    <a:pt x="43" y="55"/>
                  </a:cubicBezTo>
                  <a:cubicBezTo>
                    <a:pt x="46" y="58"/>
                    <a:pt x="49" y="62"/>
                    <a:pt x="53" y="64"/>
                  </a:cubicBezTo>
                  <a:cubicBezTo>
                    <a:pt x="58" y="67"/>
                    <a:pt x="63" y="69"/>
                    <a:pt x="69" y="69"/>
                  </a:cubicBezTo>
                  <a:cubicBezTo>
                    <a:pt x="74" y="69"/>
                    <a:pt x="79" y="64"/>
                    <a:pt x="79" y="59"/>
                  </a:cubicBezTo>
                  <a:cubicBezTo>
                    <a:pt x="79" y="53"/>
                    <a:pt x="74" y="49"/>
                    <a:pt x="69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253"/>
            <p:cNvSpPr>
              <a:spLocks/>
            </p:cNvSpPr>
            <p:nvPr/>
          </p:nvSpPr>
          <p:spPr bwMode="auto">
            <a:xfrm>
              <a:off x="2274888" y="2771776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4 w 78"/>
                <a:gd name="T3" fmla="*/ 65 h 69"/>
                <a:gd name="T4" fmla="*/ 33 w 78"/>
                <a:gd name="T5" fmla="*/ 59 h 69"/>
                <a:gd name="T6" fmla="*/ 42 w 78"/>
                <a:gd name="T7" fmla="*/ 44 h 69"/>
                <a:gd name="T8" fmla="*/ 54 w 78"/>
                <a:gd name="T9" fmla="*/ 26 h 69"/>
                <a:gd name="T10" fmla="*/ 60 w 78"/>
                <a:gd name="T11" fmla="*/ 21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2 h 69"/>
                <a:gd name="T20" fmla="*/ 43 w 78"/>
                <a:gd name="T21" fmla="*/ 9 h 69"/>
                <a:gd name="T22" fmla="*/ 31 w 78"/>
                <a:gd name="T23" fmla="*/ 24 h 69"/>
                <a:gd name="T24" fmla="*/ 20 w 78"/>
                <a:gd name="T25" fmla="*/ 43 h 69"/>
                <a:gd name="T26" fmla="*/ 15 w 78"/>
                <a:gd name="T27" fmla="*/ 47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20" y="67"/>
                    <a:pt x="24" y="65"/>
                  </a:cubicBezTo>
                  <a:cubicBezTo>
                    <a:pt x="27" y="64"/>
                    <a:pt x="30" y="61"/>
                    <a:pt x="33" y="59"/>
                  </a:cubicBezTo>
                  <a:cubicBezTo>
                    <a:pt x="37" y="54"/>
                    <a:pt x="40" y="49"/>
                    <a:pt x="42" y="44"/>
                  </a:cubicBezTo>
                  <a:cubicBezTo>
                    <a:pt x="46" y="37"/>
                    <a:pt x="50" y="30"/>
                    <a:pt x="54" y="26"/>
                  </a:cubicBezTo>
                  <a:cubicBezTo>
                    <a:pt x="56" y="24"/>
                    <a:pt x="58" y="22"/>
                    <a:pt x="60" y="21"/>
                  </a:cubicBezTo>
                  <a:cubicBezTo>
                    <a:pt x="62" y="20"/>
                    <a:pt x="65" y="20"/>
                    <a:pt x="68" y="20"/>
                  </a:cubicBezTo>
                  <a:cubicBezTo>
                    <a:pt x="74" y="20"/>
                    <a:pt x="78" y="15"/>
                    <a:pt x="78" y="10"/>
                  </a:cubicBezTo>
                  <a:cubicBezTo>
                    <a:pt x="78" y="4"/>
                    <a:pt x="74" y="0"/>
                    <a:pt x="68" y="0"/>
                  </a:cubicBezTo>
                  <a:cubicBezTo>
                    <a:pt x="63" y="0"/>
                    <a:pt x="58" y="1"/>
                    <a:pt x="53" y="2"/>
                  </a:cubicBezTo>
                  <a:cubicBezTo>
                    <a:pt x="49" y="4"/>
                    <a:pt x="46" y="6"/>
                    <a:pt x="43" y="9"/>
                  </a:cubicBezTo>
                  <a:cubicBezTo>
                    <a:pt x="38" y="13"/>
                    <a:pt x="34" y="19"/>
                    <a:pt x="31" y="24"/>
                  </a:cubicBezTo>
                  <a:cubicBezTo>
                    <a:pt x="26" y="31"/>
                    <a:pt x="23" y="38"/>
                    <a:pt x="20" y="43"/>
                  </a:cubicBezTo>
                  <a:cubicBezTo>
                    <a:pt x="18" y="45"/>
                    <a:pt x="17" y="47"/>
                    <a:pt x="15" y="47"/>
                  </a:cubicBezTo>
                  <a:cubicBezTo>
                    <a:pt x="14" y="48"/>
                    <a:pt x="13" y="49"/>
                    <a:pt x="10" y="49"/>
                  </a:cubicBezTo>
                  <a:cubicBezTo>
                    <a:pt x="5" y="49"/>
                    <a:pt x="0" y="53"/>
                    <a:pt x="0" y="59"/>
                  </a:cubicBezTo>
                  <a:cubicBezTo>
                    <a:pt x="0" y="64"/>
                    <a:pt x="5" y="69"/>
                    <a:pt x="1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254"/>
            <p:cNvSpPr>
              <a:spLocks/>
            </p:cNvSpPr>
            <p:nvPr/>
          </p:nvSpPr>
          <p:spPr bwMode="auto">
            <a:xfrm>
              <a:off x="2384426" y="2771776"/>
              <a:ext cx="71438" cy="65088"/>
            </a:xfrm>
            <a:custGeom>
              <a:avLst/>
              <a:gdLst>
                <a:gd name="T0" fmla="*/ 10 w 78"/>
                <a:gd name="T1" fmla="*/ 69 h 69"/>
                <a:gd name="T2" fmla="*/ 23 w 78"/>
                <a:gd name="T3" fmla="*/ 65 h 69"/>
                <a:gd name="T4" fmla="*/ 32 w 78"/>
                <a:gd name="T5" fmla="*/ 59 h 69"/>
                <a:gd name="T6" fmla="*/ 42 w 78"/>
                <a:gd name="T7" fmla="*/ 44 h 69"/>
                <a:gd name="T8" fmla="*/ 53 w 78"/>
                <a:gd name="T9" fmla="*/ 26 h 69"/>
                <a:gd name="T10" fmla="*/ 59 w 78"/>
                <a:gd name="T11" fmla="*/ 21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2 w 78"/>
                <a:gd name="T19" fmla="*/ 2 h 69"/>
                <a:gd name="T20" fmla="*/ 42 w 78"/>
                <a:gd name="T21" fmla="*/ 9 h 69"/>
                <a:gd name="T22" fmla="*/ 30 w 78"/>
                <a:gd name="T23" fmla="*/ 24 h 69"/>
                <a:gd name="T24" fmla="*/ 19 w 78"/>
                <a:gd name="T25" fmla="*/ 43 h 69"/>
                <a:gd name="T26" fmla="*/ 14 w 78"/>
                <a:gd name="T27" fmla="*/ 47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  <a:gd name="T34" fmla="*/ 10 w 78"/>
                <a:gd name="T3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4" y="69"/>
                    <a:pt x="19" y="67"/>
                    <a:pt x="23" y="65"/>
                  </a:cubicBezTo>
                  <a:cubicBezTo>
                    <a:pt x="27" y="64"/>
                    <a:pt x="29" y="61"/>
                    <a:pt x="32" y="59"/>
                  </a:cubicBezTo>
                  <a:cubicBezTo>
                    <a:pt x="36" y="54"/>
                    <a:pt x="39" y="49"/>
                    <a:pt x="42" y="44"/>
                  </a:cubicBezTo>
                  <a:cubicBezTo>
                    <a:pt x="45" y="37"/>
                    <a:pt x="49" y="30"/>
                    <a:pt x="53" y="26"/>
                  </a:cubicBezTo>
                  <a:cubicBezTo>
                    <a:pt x="55" y="24"/>
                    <a:pt x="57" y="22"/>
                    <a:pt x="59" y="21"/>
                  </a:cubicBezTo>
                  <a:cubicBezTo>
                    <a:pt x="61" y="20"/>
                    <a:pt x="64" y="20"/>
                    <a:pt x="68" y="20"/>
                  </a:cubicBezTo>
                  <a:cubicBezTo>
                    <a:pt x="73" y="20"/>
                    <a:pt x="78" y="15"/>
                    <a:pt x="78" y="10"/>
                  </a:cubicBezTo>
                  <a:cubicBezTo>
                    <a:pt x="78" y="4"/>
                    <a:pt x="73" y="0"/>
                    <a:pt x="68" y="0"/>
                  </a:cubicBezTo>
                  <a:cubicBezTo>
                    <a:pt x="62" y="0"/>
                    <a:pt x="57" y="1"/>
                    <a:pt x="52" y="2"/>
                  </a:cubicBezTo>
                  <a:cubicBezTo>
                    <a:pt x="48" y="4"/>
                    <a:pt x="45" y="6"/>
                    <a:pt x="42" y="9"/>
                  </a:cubicBezTo>
                  <a:cubicBezTo>
                    <a:pt x="37" y="13"/>
                    <a:pt x="33" y="19"/>
                    <a:pt x="30" y="24"/>
                  </a:cubicBezTo>
                  <a:cubicBezTo>
                    <a:pt x="26" y="31"/>
                    <a:pt x="22" y="38"/>
                    <a:pt x="19" y="43"/>
                  </a:cubicBezTo>
                  <a:cubicBezTo>
                    <a:pt x="17" y="45"/>
                    <a:pt x="16" y="47"/>
                    <a:pt x="14" y="47"/>
                  </a:cubicBezTo>
                  <a:cubicBezTo>
                    <a:pt x="13" y="48"/>
                    <a:pt x="12" y="49"/>
                    <a:pt x="10" y="49"/>
                  </a:cubicBezTo>
                  <a:cubicBezTo>
                    <a:pt x="4" y="49"/>
                    <a:pt x="0" y="53"/>
                    <a:pt x="0" y="59"/>
                  </a:cubicBezTo>
                  <a:cubicBezTo>
                    <a:pt x="0" y="64"/>
                    <a:pt x="4" y="69"/>
                    <a:pt x="10" y="69"/>
                  </a:cubicBezTo>
                  <a:cubicBezTo>
                    <a:pt x="10" y="69"/>
                    <a:pt x="10" y="69"/>
                    <a:pt x="10" y="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255"/>
            <p:cNvSpPr>
              <a:spLocks/>
            </p:cNvSpPr>
            <p:nvPr/>
          </p:nvSpPr>
          <p:spPr bwMode="auto">
            <a:xfrm>
              <a:off x="2368551" y="1541464"/>
              <a:ext cx="73025" cy="65088"/>
            </a:xfrm>
            <a:custGeom>
              <a:avLst/>
              <a:gdLst>
                <a:gd name="T0" fmla="*/ 68 w 78"/>
                <a:gd name="T1" fmla="*/ 49 h 70"/>
                <a:gd name="T2" fmla="*/ 63 w 78"/>
                <a:gd name="T3" fmla="*/ 48 h 70"/>
                <a:gd name="T4" fmla="*/ 60 w 78"/>
                <a:gd name="T5" fmla="*/ 46 h 70"/>
                <a:gd name="T6" fmla="*/ 53 w 78"/>
                <a:gd name="T7" fmla="*/ 36 h 70"/>
                <a:gd name="T8" fmla="*/ 39 w 78"/>
                <a:gd name="T9" fmla="*/ 14 h 70"/>
                <a:gd name="T10" fmla="*/ 27 w 78"/>
                <a:gd name="T11" fmla="*/ 4 h 70"/>
                <a:gd name="T12" fmla="*/ 10 w 78"/>
                <a:gd name="T13" fmla="*/ 0 h 70"/>
                <a:gd name="T14" fmla="*/ 0 w 78"/>
                <a:gd name="T15" fmla="*/ 10 h 70"/>
                <a:gd name="T16" fmla="*/ 10 w 78"/>
                <a:gd name="T17" fmla="*/ 20 h 70"/>
                <a:gd name="T18" fmla="*/ 17 w 78"/>
                <a:gd name="T19" fmla="*/ 22 h 70"/>
                <a:gd name="T20" fmla="*/ 22 w 78"/>
                <a:gd name="T21" fmla="*/ 25 h 70"/>
                <a:gd name="T22" fmla="*/ 30 w 78"/>
                <a:gd name="T23" fmla="*/ 35 h 70"/>
                <a:gd name="T24" fmla="*/ 42 w 78"/>
                <a:gd name="T25" fmla="*/ 56 h 70"/>
                <a:gd name="T26" fmla="*/ 53 w 78"/>
                <a:gd name="T27" fmla="*/ 65 h 70"/>
                <a:gd name="T28" fmla="*/ 68 w 78"/>
                <a:gd name="T29" fmla="*/ 69 h 70"/>
                <a:gd name="T30" fmla="*/ 78 w 78"/>
                <a:gd name="T31" fmla="*/ 59 h 70"/>
                <a:gd name="T32" fmla="*/ 68 w 78"/>
                <a:gd name="T33" fmla="*/ 4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70">
                  <a:moveTo>
                    <a:pt x="68" y="49"/>
                  </a:moveTo>
                  <a:cubicBezTo>
                    <a:pt x="66" y="49"/>
                    <a:pt x="65" y="49"/>
                    <a:pt x="63" y="48"/>
                  </a:cubicBezTo>
                  <a:cubicBezTo>
                    <a:pt x="62" y="48"/>
                    <a:pt x="61" y="47"/>
                    <a:pt x="60" y="46"/>
                  </a:cubicBezTo>
                  <a:cubicBezTo>
                    <a:pt x="58" y="44"/>
                    <a:pt x="56" y="40"/>
                    <a:pt x="53" y="36"/>
                  </a:cubicBezTo>
                  <a:cubicBezTo>
                    <a:pt x="50" y="29"/>
                    <a:pt x="46" y="21"/>
                    <a:pt x="39" y="14"/>
                  </a:cubicBezTo>
                  <a:cubicBezTo>
                    <a:pt x="36" y="10"/>
                    <a:pt x="32" y="7"/>
                    <a:pt x="27" y="4"/>
                  </a:cubicBezTo>
                  <a:cubicBezTo>
                    <a:pt x="22" y="2"/>
                    <a:pt x="16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3" y="20"/>
                    <a:pt x="15" y="21"/>
                    <a:pt x="17" y="22"/>
                  </a:cubicBezTo>
                  <a:cubicBezTo>
                    <a:pt x="19" y="23"/>
                    <a:pt x="21" y="24"/>
                    <a:pt x="22" y="25"/>
                  </a:cubicBezTo>
                  <a:cubicBezTo>
                    <a:pt x="25" y="27"/>
                    <a:pt x="27" y="31"/>
                    <a:pt x="30" y="35"/>
                  </a:cubicBezTo>
                  <a:cubicBezTo>
                    <a:pt x="34" y="41"/>
                    <a:pt x="37" y="49"/>
                    <a:pt x="42" y="56"/>
                  </a:cubicBezTo>
                  <a:cubicBezTo>
                    <a:pt x="45" y="59"/>
                    <a:pt x="48" y="63"/>
                    <a:pt x="53" y="65"/>
                  </a:cubicBezTo>
                  <a:cubicBezTo>
                    <a:pt x="57" y="68"/>
                    <a:pt x="62" y="70"/>
                    <a:pt x="68" y="69"/>
                  </a:cubicBezTo>
                  <a:cubicBezTo>
                    <a:pt x="73" y="69"/>
                    <a:pt x="78" y="65"/>
                    <a:pt x="78" y="59"/>
                  </a:cubicBezTo>
                  <a:cubicBezTo>
                    <a:pt x="78" y="54"/>
                    <a:pt x="73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256"/>
            <p:cNvSpPr>
              <a:spLocks/>
            </p:cNvSpPr>
            <p:nvPr/>
          </p:nvSpPr>
          <p:spPr bwMode="auto">
            <a:xfrm>
              <a:off x="2476501" y="1541464"/>
              <a:ext cx="73025" cy="65088"/>
            </a:xfrm>
            <a:custGeom>
              <a:avLst/>
              <a:gdLst>
                <a:gd name="T0" fmla="*/ 68 w 78"/>
                <a:gd name="T1" fmla="*/ 49 h 70"/>
                <a:gd name="T2" fmla="*/ 64 w 78"/>
                <a:gd name="T3" fmla="*/ 48 h 70"/>
                <a:gd name="T4" fmla="*/ 60 w 78"/>
                <a:gd name="T5" fmla="*/ 46 h 70"/>
                <a:gd name="T6" fmla="*/ 54 w 78"/>
                <a:gd name="T7" fmla="*/ 36 h 70"/>
                <a:gd name="T8" fmla="*/ 40 w 78"/>
                <a:gd name="T9" fmla="*/ 14 h 70"/>
                <a:gd name="T10" fmla="*/ 27 w 78"/>
                <a:gd name="T11" fmla="*/ 4 h 70"/>
                <a:gd name="T12" fmla="*/ 10 w 78"/>
                <a:gd name="T13" fmla="*/ 0 h 70"/>
                <a:gd name="T14" fmla="*/ 0 w 78"/>
                <a:gd name="T15" fmla="*/ 10 h 70"/>
                <a:gd name="T16" fmla="*/ 10 w 78"/>
                <a:gd name="T17" fmla="*/ 20 h 70"/>
                <a:gd name="T18" fmla="*/ 18 w 78"/>
                <a:gd name="T19" fmla="*/ 22 h 70"/>
                <a:gd name="T20" fmla="*/ 23 w 78"/>
                <a:gd name="T21" fmla="*/ 25 h 70"/>
                <a:gd name="T22" fmla="*/ 30 w 78"/>
                <a:gd name="T23" fmla="*/ 35 h 70"/>
                <a:gd name="T24" fmla="*/ 43 w 78"/>
                <a:gd name="T25" fmla="*/ 56 h 70"/>
                <a:gd name="T26" fmla="*/ 53 w 78"/>
                <a:gd name="T27" fmla="*/ 65 h 70"/>
                <a:gd name="T28" fmla="*/ 68 w 78"/>
                <a:gd name="T29" fmla="*/ 69 h 70"/>
                <a:gd name="T30" fmla="*/ 78 w 78"/>
                <a:gd name="T31" fmla="*/ 59 h 70"/>
                <a:gd name="T32" fmla="*/ 68 w 78"/>
                <a:gd name="T33" fmla="*/ 4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70">
                  <a:moveTo>
                    <a:pt x="68" y="49"/>
                  </a:moveTo>
                  <a:cubicBezTo>
                    <a:pt x="66" y="49"/>
                    <a:pt x="65" y="49"/>
                    <a:pt x="64" y="48"/>
                  </a:cubicBezTo>
                  <a:cubicBezTo>
                    <a:pt x="63" y="48"/>
                    <a:pt x="62" y="47"/>
                    <a:pt x="60" y="46"/>
                  </a:cubicBezTo>
                  <a:cubicBezTo>
                    <a:pt x="58" y="44"/>
                    <a:pt x="56" y="40"/>
                    <a:pt x="54" y="36"/>
                  </a:cubicBezTo>
                  <a:cubicBezTo>
                    <a:pt x="50" y="29"/>
                    <a:pt x="46" y="21"/>
                    <a:pt x="40" y="14"/>
                  </a:cubicBezTo>
                  <a:cubicBezTo>
                    <a:pt x="36" y="10"/>
                    <a:pt x="32" y="7"/>
                    <a:pt x="27" y="4"/>
                  </a:cubicBezTo>
                  <a:cubicBezTo>
                    <a:pt x="22" y="2"/>
                    <a:pt x="16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3" y="20"/>
                    <a:pt x="16" y="21"/>
                    <a:pt x="18" y="22"/>
                  </a:cubicBezTo>
                  <a:cubicBezTo>
                    <a:pt x="19" y="23"/>
                    <a:pt x="21" y="24"/>
                    <a:pt x="23" y="25"/>
                  </a:cubicBezTo>
                  <a:cubicBezTo>
                    <a:pt x="25" y="27"/>
                    <a:pt x="28" y="31"/>
                    <a:pt x="30" y="35"/>
                  </a:cubicBezTo>
                  <a:cubicBezTo>
                    <a:pt x="34" y="41"/>
                    <a:pt x="37" y="49"/>
                    <a:pt x="43" y="56"/>
                  </a:cubicBezTo>
                  <a:cubicBezTo>
                    <a:pt x="45" y="59"/>
                    <a:pt x="48" y="63"/>
                    <a:pt x="53" y="65"/>
                  </a:cubicBezTo>
                  <a:cubicBezTo>
                    <a:pt x="57" y="68"/>
                    <a:pt x="62" y="70"/>
                    <a:pt x="68" y="69"/>
                  </a:cubicBezTo>
                  <a:cubicBezTo>
                    <a:pt x="74" y="69"/>
                    <a:pt x="78" y="65"/>
                    <a:pt x="78" y="59"/>
                  </a:cubicBezTo>
                  <a:cubicBezTo>
                    <a:pt x="78" y="54"/>
                    <a:pt x="74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257"/>
            <p:cNvSpPr>
              <a:spLocks/>
            </p:cNvSpPr>
            <p:nvPr/>
          </p:nvSpPr>
          <p:spPr bwMode="auto">
            <a:xfrm>
              <a:off x="2422526" y="1541464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3 w 78"/>
                <a:gd name="T3" fmla="*/ 66 h 69"/>
                <a:gd name="T4" fmla="*/ 32 w 78"/>
                <a:gd name="T5" fmla="*/ 59 h 69"/>
                <a:gd name="T6" fmla="*/ 42 w 78"/>
                <a:gd name="T7" fmla="*/ 45 h 69"/>
                <a:gd name="T8" fmla="*/ 53 w 78"/>
                <a:gd name="T9" fmla="*/ 27 h 69"/>
                <a:gd name="T10" fmla="*/ 59 w 78"/>
                <a:gd name="T11" fmla="*/ 22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2 w 78"/>
                <a:gd name="T21" fmla="*/ 10 h 69"/>
                <a:gd name="T22" fmla="*/ 31 w 78"/>
                <a:gd name="T23" fmla="*/ 24 h 69"/>
                <a:gd name="T24" fmla="*/ 19 w 78"/>
                <a:gd name="T25" fmla="*/ 44 h 69"/>
                <a:gd name="T26" fmla="*/ 15 w 78"/>
                <a:gd name="T27" fmla="*/ 48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19" y="68"/>
                    <a:pt x="23" y="66"/>
                  </a:cubicBezTo>
                  <a:cubicBezTo>
                    <a:pt x="27" y="64"/>
                    <a:pt x="30" y="62"/>
                    <a:pt x="32" y="59"/>
                  </a:cubicBezTo>
                  <a:cubicBezTo>
                    <a:pt x="36" y="55"/>
                    <a:pt x="39" y="50"/>
                    <a:pt x="42" y="45"/>
                  </a:cubicBezTo>
                  <a:cubicBezTo>
                    <a:pt x="46" y="38"/>
                    <a:pt x="49" y="31"/>
                    <a:pt x="53" y="27"/>
                  </a:cubicBezTo>
                  <a:cubicBezTo>
                    <a:pt x="55" y="25"/>
                    <a:pt x="57" y="23"/>
                    <a:pt x="59" y="22"/>
                  </a:cubicBezTo>
                  <a:cubicBezTo>
                    <a:pt x="62" y="21"/>
                    <a:pt x="64" y="20"/>
                    <a:pt x="68" y="20"/>
                  </a:cubicBezTo>
                  <a:cubicBezTo>
                    <a:pt x="73" y="20"/>
                    <a:pt x="78" y="16"/>
                    <a:pt x="78" y="10"/>
                  </a:cubicBezTo>
                  <a:cubicBezTo>
                    <a:pt x="78" y="5"/>
                    <a:pt x="73" y="0"/>
                    <a:pt x="68" y="0"/>
                  </a:cubicBezTo>
                  <a:cubicBezTo>
                    <a:pt x="62" y="0"/>
                    <a:pt x="57" y="1"/>
                    <a:pt x="53" y="3"/>
                  </a:cubicBezTo>
                  <a:cubicBezTo>
                    <a:pt x="49" y="5"/>
                    <a:pt x="45" y="7"/>
                    <a:pt x="42" y="10"/>
                  </a:cubicBezTo>
                  <a:cubicBezTo>
                    <a:pt x="37" y="14"/>
                    <a:pt x="34" y="19"/>
                    <a:pt x="31" y="24"/>
                  </a:cubicBezTo>
                  <a:cubicBezTo>
                    <a:pt x="26" y="32"/>
                    <a:pt x="23" y="39"/>
                    <a:pt x="19" y="44"/>
                  </a:cubicBezTo>
                  <a:cubicBezTo>
                    <a:pt x="18" y="46"/>
                    <a:pt x="16" y="47"/>
                    <a:pt x="15" y="48"/>
                  </a:cubicBezTo>
                  <a:cubicBezTo>
                    <a:pt x="13" y="49"/>
                    <a:pt x="12" y="49"/>
                    <a:pt x="10" y="49"/>
                  </a:cubicBezTo>
                  <a:cubicBezTo>
                    <a:pt x="4" y="49"/>
                    <a:pt x="0" y="54"/>
                    <a:pt x="0" y="59"/>
                  </a:cubicBezTo>
                  <a:cubicBezTo>
                    <a:pt x="0" y="65"/>
                    <a:pt x="4" y="69"/>
                    <a:pt x="1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258"/>
            <p:cNvSpPr>
              <a:spLocks/>
            </p:cNvSpPr>
            <p:nvPr/>
          </p:nvSpPr>
          <p:spPr bwMode="auto">
            <a:xfrm>
              <a:off x="2532063" y="1541464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4 w 78"/>
                <a:gd name="T3" fmla="*/ 66 h 69"/>
                <a:gd name="T4" fmla="*/ 32 w 78"/>
                <a:gd name="T5" fmla="*/ 59 h 69"/>
                <a:gd name="T6" fmla="*/ 42 w 78"/>
                <a:gd name="T7" fmla="*/ 45 h 69"/>
                <a:gd name="T8" fmla="*/ 53 w 78"/>
                <a:gd name="T9" fmla="*/ 27 h 69"/>
                <a:gd name="T10" fmla="*/ 60 w 78"/>
                <a:gd name="T11" fmla="*/ 22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3 w 78"/>
                <a:gd name="T21" fmla="*/ 10 h 69"/>
                <a:gd name="T22" fmla="*/ 31 w 78"/>
                <a:gd name="T23" fmla="*/ 24 h 69"/>
                <a:gd name="T24" fmla="*/ 20 w 78"/>
                <a:gd name="T25" fmla="*/ 44 h 69"/>
                <a:gd name="T26" fmla="*/ 15 w 78"/>
                <a:gd name="T27" fmla="*/ 48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20" y="68"/>
                    <a:pt x="24" y="66"/>
                  </a:cubicBezTo>
                  <a:cubicBezTo>
                    <a:pt x="27" y="64"/>
                    <a:pt x="30" y="62"/>
                    <a:pt x="32" y="59"/>
                  </a:cubicBezTo>
                  <a:cubicBezTo>
                    <a:pt x="37" y="55"/>
                    <a:pt x="39" y="50"/>
                    <a:pt x="42" y="45"/>
                  </a:cubicBezTo>
                  <a:cubicBezTo>
                    <a:pt x="46" y="38"/>
                    <a:pt x="50" y="31"/>
                    <a:pt x="53" y="27"/>
                  </a:cubicBezTo>
                  <a:cubicBezTo>
                    <a:pt x="55" y="25"/>
                    <a:pt x="57" y="23"/>
                    <a:pt x="60" y="22"/>
                  </a:cubicBezTo>
                  <a:cubicBezTo>
                    <a:pt x="62" y="21"/>
                    <a:pt x="65" y="20"/>
                    <a:pt x="68" y="20"/>
                  </a:cubicBezTo>
                  <a:cubicBezTo>
                    <a:pt x="74" y="20"/>
                    <a:pt x="78" y="16"/>
                    <a:pt x="78" y="10"/>
                  </a:cubicBezTo>
                  <a:cubicBezTo>
                    <a:pt x="78" y="5"/>
                    <a:pt x="74" y="0"/>
                    <a:pt x="68" y="0"/>
                  </a:cubicBezTo>
                  <a:cubicBezTo>
                    <a:pt x="63" y="0"/>
                    <a:pt x="58" y="1"/>
                    <a:pt x="53" y="3"/>
                  </a:cubicBezTo>
                  <a:cubicBezTo>
                    <a:pt x="49" y="5"/>
                    <a:pt x="46" y="7"/>
                    <a:pt x="43" y="10"/>
                  </a:cubicBezTo>
                  <a:cubicBezTo>
                    <a:pt x="37" y="14"/>
                    <a:pt x="34" y="19"/>
                    <a:pt x="31" y="24"/>
                  </a:cubicBezTo>
                  <a:cubicBezTo>
                    <a:pt x="26" y="32"/>
                    <a:pt x="23" y="39"/>
                    <a:pt x="20" y="44"/>
                  </a:cubicBezTo>
                  <a:cubicBezTo>
                    <a:pt x="18" y="46"/>
                    <a:pt x="16" y="47"/>
                    <a:pt x="15" y="48"/>
                  </a:cubicBezTo>
                  <a:cubicBezTo>
                    <a:pt x="14" y="49"/>
                    <a:pt x="12" y="49"/>
                    <a:pt x="10" y="49"/>
                  </a:cubicBezTo>
                  <a:cubicBezTo>
                    <a:pt x="5" y="49"/>
                    <a:pt x="0" y="54"/>
                    <a:pt x="0" y="59"/>
                  </a:cubicBezTo>
                  <a:cubicBezTo>
                    <a:pt x="0" y="65"/>
                    <a:pt x="5" y="69"/>
                    <a:pt x="10" y="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259"/>
            <p:cNvSpPr>
              <a:spLocks/>
            </p:cNvSpPr>
            <p:nvPr/>
          </p:nvSpPr>
          <p:spPr bwMode="auto">
            <a:xfrm>
              <a:off x="855663" y="1485901"/>
              <a:ext cx="73025" cy="65088"/>
            </a:xfrm>
            <a:custGeom>
              <a:avLst/>
              <a:gdLst>
                <a:gd name="T0" fmla="*/ 68 w 78"/>
                <a:gd name="T1" fmla="*/ 49 h 69"/>
                <a:gd name="T2" fmla="*/ 63 w 78"/>
                <a:gd name="T3" fmla="*/ 48 h 69"/>
                <a:gd name="T4" fmla="*/ 60 w 78"/>
                <a:gd name="T5" fmla="*/ 46 h 69"/>
                <a:gd name="T6" fmla="*/ 53 w 78"/>
                <a:gd name="T7" fmla="*/ 35 h 69"/>
                <a:gd name="T8" fmla="*/ 39 w 78"/>
                <a:gd name="T9" fmla="*/ 13 h 69"/>
                <a:gd name="T10" fmla="*/ 27 w 78"/>
                <a:gd name="T11" fmla="*/ 4 h 69"/>
                <a:gd name="T12" fmla="*/ 10 w 78"/>
                <a:gd name="T13" fmla="*/ 0 h 69"/>
                <a:gd name="T14" fmla="*/ 0 w 78"/>
                <a:gd name="T15" fmla="*/ 10 h 69"/>
                <a:gd name="T16" fmla="*/ 10 w 78"/>
                <a:gd name="T17" fmla="*/ 20 h 69"/>
                <a:gd name="T18" fmla="*/ 17 w 78"/>
                <a:gd name="T19" fmla="*/ 22 h 69"/>
                <a:gd name="T20" fmla="*/ 22 w 78"/>
                <a:gd name="T21" fmla="*/ 25 h 69"/>
                <a:gd name="T22" fmla="*/ 30 w 78"/>
                <a:gd name="T23" fmla="*/ 34 h 69"/>
                <a:gd name="T24" fmla="*/ 42 w 78"/>
                <a:gd name="T25" fmla="*/ 55 h 69"/>
                <a:gd name="T26" fmla="*/ 52 w 78"/>
                <a:gd name="T27" fmla="*/ 65 h 69"/>
                <a:gd name="T28" fmla="*/ 68 w 78"/>
                <a:gd name="T29" fmla="*/ 69 h 69"/>
                <a:gd name="T30" fmla="*/ 78 w 78"/>
                <a:gd name="T31" fmla="*/ 59 h 69"/>
                <a:gd name="T32" fmla="*/ 68 w 78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68" y="49"/>
                  </a:moveTo>
                  <a:cubicBezTo>
                    <a:pt x="66" y="49"/>
                    <a:pt x="65" y="49"/>
                    <a:pt x="63" y="48"/>
                  </a:cubicBezTo>
                  <a:cubicBezTo>
                    <a:pt x="62" y="48"/>
                    <a:pt x="61" y="47"/>
                    <a:pt x="60" y="46"/>
                  </a:cubicBezTo>
                  <a:cubicBezTo>
                    <a:pt x="58" y="43"/>
                    <a:pt x="56" y="40"/>
                    <a:pt x="53" y="35"/>
                  </a:cubicBezTo>
                  <a:cubicBezTo>
                    <a:pt x="50" y="29"/>
                    <a:pt x="46" y="21"/>
                    <a:pt x="39" y="13"/>
                  </a:cubicBezTo>
                  <a:cubicBezTo>
                    <a:pt x="36" y="10"/>
                    <a:pt x="32" y="6"/>
                    <a:pt x="27" y="4"/>
                  </a:cubicBezTo>
                  <a:cubicBezTo>
                    <a:pt x="22" y="2"/>
                    <a:pt x="16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3" y="20"/>
                    <a:pt x="15" y="21"/>
                    <a:pt x="17" y="22"/>
                  </a:cubicBezTo>
                  <a:cubicBezTo>
                    <a:pt x="19" y="22"/>
                    <a:pt x="21" y="23"/>
                    <a:pt x="22" y="25"/>
                  </a:cubicBezTo>
                  <a:cubicBezTo>
                    <a:pt x="25" y="27"/>
                    <a:pt x="27" y="30"/>
                    <a:pt x="30" y="34"/>
                  </a:cubicBezTo>
                  <a:cubicBezTo>
                    <a:pt x="34" y="41"/>
                    <a:pt x="37" y="48"/>
                    <a:pt x="42" y="55"/>
                  </a:cubicBezTo>
                  <a:cubicBezTo>
                    <a:pt x="45" y="59"/>
                    <a:pt x="48" y="62"/>
                    <a:pt x="52" y="65"/>
                  </a:cubicBezTo>
                  <a:cubicBezTo>
                    <a:pt x="57" y="68"/>
                    <a:pt x="62" y="69"/>
                    <a:pt x="68" y="69"/>
                  </a:cubicBezTo>
                  <a:cubicBezTo>
                    <a:pt x="73" y="69"/>
                    <a:pt x="78" y="65"/>
                    <a:pt x="78" y="59"/>
                  </a:cubicBezTo>
                  <a:cubicBezTo>
                    <a:pt x="78" y="54"/>
                    <a:pt x="73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260"/>
            <p:cNvSpPr>
              <a:spLocks/>
            </p:cNvSpPr>
            <p:nvPr/>
          </p:nvSpPr>
          <p:spPr bwMode="auto">
            <a:xfrm>
              <a:off x="965201" y="1485901"/>
              <a:ext cx="73025" cy="65088"/>
            </a:xfrm>
            <a:custGeom>
              <a:avLst/>
              <a:gdLst>
                <a:gd name="T0" fmla="*/ 68 w 78"/>
                <a:gd name="T1" fmla="*/ 49 h 69"/>
                <a:gd name="T2" fmla="*/ 64 w 78"/>
                <a:gd name="T3" fmla="*/ 48 h 69"/>
                <a:gd name="T4" fmla="*/ 60 w 78"/>
                <a:gd name="T5" fmla="*/ 46 h 69"/>
                <a:gd name="T6" fmla="*/ 53 w 78"/>
                <a:gd name="T7" fmla="*/ 35 h 69"/>
                <a:gd name="T8" fmla="*/ 39 w 78"/>
                <a:gd name="T9" fmla="*/ 13 h 69"/>
                <a:gd name="T10" fmla="*/ 27 w 78"/>
                <a:gd name="T11" fmla="*/ 4 h 69"/>
                <a:gd name="T12" fmla="*/ 10 w 78"/>
                <a:gd name="T13" fmla="*/ 0 h 69"/>
                <a:gd name="T14" fmla="*/ 0 w 78"/>
                <a:gd name="T15" fmla="*/ 10 h 69"/>
                <a:gd name="T16" fmla="*/ 10 w 78"/>
                <a:gd name="T17" fmla="*/ 20 h 69"/>
                <a:gd name="T18" fmla="*/ 18 w 78"/>
                <a:gd name="T19" fmla="*/ 22 h 69"/>
                <a:gd name="T20" fmla="*/ 22 w 78"/>
                <a:gd name="T21" fmla="*/ 25 h 69"/>
                <a:gd name="T22" fmla="*/ 30 w 78"/>
                <a:gd name="T23" fmla="*/ 34 h 69"/>
                <a:gd name="T24" fmla="*/ 42 w 78"/>
                <a:gd name="T25" fmla="*/ 55 h 69"/>
                <a:gd name="T26" fmla="*/ 53 w 78"/>
                <a:gd name="T27" fmla="*/ 65 h 69"/>
                <a:gd name="T28" fmla="*/ 68 w 78"/>
                <a:gd name="T29" fmla="*/ 69 h 69"/>
                <a:gd name="T30" fmla="*/ 78 w 78"/>
                <a:gd name="T31" fmla="*/ 59 h 69"/>
                <a:gd name="T32" fmla="*/ 68 w 78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68" y="49"/>
                  </a:moveTo>
                  <a:cubicBezTo>
                    <a:pt x="66" y="49"/>
                    <a:pt x="65" y="49"/>
                    <a:pt x="64" y="48"/>
                  </a:cubicBezTo>
                  <a:cubicBezTo>
                    <a:pt x="63" y="48"/>
                    <a:pt x="61" y="47"/>
                    <a:pt x="60" y="46"/>
                  </a:cubicBezTo>
                  <a:cubicBezTo>
                    <a:pt x="58" y="43"/>
                    <a:pt x="56" y="40"/>
                    <a:pt x="53" y="35"/>
                  </a:cubicBezTo>
                  <a:cubicBezTo>
                    <a:pt x="50" y="29"/>
                    <a:pt x="46" y="21"/>
                    <a:pt x="39" y="13"/>
                  </a:cubicBezTo>
                  <a:cubicBezTo>
                    <a:pt x="36" y="10"/>
                    <a:pt x="32" y="6"/>
                    <a:pt x="27" y="4"/>
                  </a:cubicBezTo>
                  <a:cubicBezTo>
                    <a:pt x="22" y="2"/>
                    <a:pt x="16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3" y="20"/>
                    <a:pt x="16" y="21"/>
                    <a:pt x="18" y="22"/>
                  </a:cubicBezTo>
                  <a:cubicBezTo>
                    <a:pt x="19" y="22"/>
                    <a:pt x="21" y="23"/>
                    <a:pt x="22" y="25"/>
                  </a:cubicBezTo>
                  <a:cubicBezTo>
                    <a:pt x="25" y="27"/>
                    <a:pt x="28" y="30"/>
                    <a:pt x="30" y="34"/>
                  </a:cubicBezTo>
                  <a:cubicBezTo>
                    <a:pt x="34" y="41"/>
                    <a:pt x="37" y="48"/>
                    <a:pt x="42" y="55"/>
                  </a:cubicBezTo>
                  <a:cubicBezTo>
                    <a:pt x="45" y="59"/>
                    <a:pt x="48" y="62"/>
                    <a:pt x="53" y="65"/>
                  </a:cubicBezTo>
                  <a:cubicBezTo>
                    <a:pt x="57" y="68"/>
                    <a:pt x="62" y="69"/>
                    <a:pt x="68" y="69"/>
                  </a:cubicBezTo>
                  <a:cubicBezTo>
                    <a:pt x="73" y="69"/>
                    <a:pt x="78" y="65"/>
                    <a:pt x="78" y="59"/>
                  </a:cubicBezTo>
                  <a:cubicBezTo>
                    <a:pt x="78" y="54"/>
                    <a:pt x="73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261"/>
            <p:cNvSpPr>
              <a:spLocks/>
            </p:cNvSpPr>
            <p:nvPr/>
          </p:nvSpPr>
          <p:spPr bwMode="auto">
            <a:xfrm>
              <a:off x="909638" y="1485901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3 w 78"/>
                <a:gd name="T3" fmla="*/ 66 h 69"/>
                <a:gd name="T4" fmla="*/ 32 w 78"/>
                <a:gd name="T5" fmla="*/ 59 h 69"/>
                <a:gd name="T6" fmla="*/ 42 w 78"/>
                <a:gd name="T7" fmla="*/ 45 h 69"/>
                <a:gd name="T8" fmla="*/ 53 w 78"/>
                <a:gd name="T9" fmla="*/ 27 h 69"/>
                <a:gd name="T10" fmla="*/ 59 w 78"/>
                <a:gd name="T11" fmla="*/ 22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2 w 78"/>
                <a:gd name="T21" fmla="*/ 9 h 69"/>
                <a:gd name="T22" fmla="*/ 30 w 78"/>
                <a:gd name="T23" fmla="*/ 24 h 69"/>
                <a:gd name="T24" fmla="*/ 19 w 78"/>
                <a:gd name="T25" fmla="*/ 43 h 69"/>
                <a:gd name="T26" fmla="*/ 15 w 78"/>
                <a:gd name="T27" fmla="*/ 48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19" y="68"/>
                    <a:pt x="23" y="66"/>
                  </a:cubicBezTo>
                  <a:cubicBezTo>
                    <a:pt x="27" y="64"/>
                    <a:pt x="30" y="62"/>
                    <a:pt x="32" y="59"/>
                  </a:cubicBezTo>
                  <a:cubicBezTo>
                    <a:pt x="36" y="55"/>
                    <a:pt x="39" y="50"/>
                    <a:pt x="42" y="45"/>
                  </a:cubicBezTo>
                  <a:cubicBezTo>
                    <a:pt x="46" y="38"/>
                    <a:pt x="49" y="31"/>
                    <a:pt x="53" y="27"/>
                  </a:cubicBezTo>
                  <a:cubicBezTo>
                    <a:pt x="55" y="25"/>
                    <a:pt x="57" y="23"/>
                    <a:pt x="59" y="22"/>
                  </a:cubicBezTo>
                  <a:cubicBezTo>
                    <a:pt x="61" y="21"/>
                    <a:pt x="64" y="20"/>
                    <a:pt x="68" y="20"/>
                  </a:cubicBezTo>
                  <a:cubicBezTo>
                    <a:pt x="73" y="20"/>
                    <a:pt x="78" y="16"/>
                    <a:pt x="78" y="10"/>
                  </a:cubicBezTo>
                  <a:cubicBezTo>
                    <a:pt x="78" y="5"/>
                    <a:pt x="73" y="0"/>
                    <a:pt x="68" y="0"/>
                  </a:cubicBezTo>
                  <a:cubicBezTo>
                    <a:pt x="62" y="0"/>
                    <a:pt x="57" y="1"/>
                    <a:pt x="53" y="3"/>
                  </a:cubicBezTo>
                  <a:cubicBezTo>
                    <a:pt x="49" y="5"/>
                    <a:pt x="45" y="7"/>
                    <a:pt x="42" y="9"/>
                  </a:cubicBezTo>
                  <a:cubicBezTo>
                    <a:pt x="37" y="14"/>
                    <a:pt x="33" y="19"/>
                    <a:pt x="30" y="24"/>
                  </a:cubicBezTo>
                  <a:cubicBezTo>
                    <a:pt x="26" y="32"/>
                    <a:pt x="23" y="39"/>
                    <a:pt x="19" y="43"/>
                  </a:cubicBezTo>
                  <a:cubicBezTo>
                    <a:pt x="18" y="46"/>
                    <a:pt x="16" y="47"/>
                    <a:pt x="15" y="48"/>
                  </a:cubicBezTo>
                  <a:cubicBezTo>
                    <a:pt x="13" y="49"/>
                    <a:pt x="12" y="49"/>
                    <a:pt x="10" y="49"/>
                  </a:cubicBezTo>
                  <a:cubicBezTo>
                    <a:pt x="4" y="49"/>
                    <a:pt x="0" y="54"/>
                    <a:pt x="0" y="59"/>
                  </a:cubicBezTo>
                  <a:cubicBezTo>
                    <a:pt x="0" y="65"/>
                    <a:pt x="4" y="69"/>
                    <a:pt x="1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262"/>
            <p:cNvSpPr>
              <a:spLocks/>
            </p:cNvSpPr>
            <p:nvPr/>
          </p:nvSpPr>
          <p:spPr bwMode="auto">
            <a:xfrm>
              <a:off x="1019176" y="1485901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4 w 78"/>
                <a:gd name="T3" fmla="*/ 66 h 69"/>
                <a:gd name="T4" fmla="*/ 32 w 78"/>
                <a:gd name="T5" fmla="*/ 59 h 69"/>
                <a:gd name="T6" fmla="*/ 42 w 78"/>
                <a:gd name="T7" fmla="*/ 45 h 69"/>
                <a:gd name="T8" fmla="*/ 53 w 78"/>
                <a:gd name="T9" fmla="*/ 27 h 69"/>
                <a:gd name="T10" fmla="*/ 59 w 78"/>
                <a:gd name="T11" fmla="*/ 22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2 w 78"/>
                <a:gd name="T21" fmla="*/ 9 h 69"/>
                <a:gd name="T22" fmla="*/ 31 w 78"/>
                <a:gd name="T23" fmla="*/ 24 h 69"/>
                <a:gd name="T24" fmla="*/ 19 w 78"/>
                <a:gd name="T25" fmla="*/ 43 h 69"/>
                <a:gd name="T26" fmla="*/ 15 w 78"/>
                <a:gd name="T27" fmla="*/ 48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20" y="68"/>
                    <a:pt x="24" y="66"/>
                  </a:cubicBezTo>
                  <a:cubicBezTo>
                    <a:pt x="27" y="64"/>
                    <a:pt x="30" y="62"/>
                    <a:pt x="32" y="59"/>
                  </a:cubicBezTo>
                  <a:cubicBezTo>
                    <a:pt x="36" y="55"/>
                    <a:pt x="39" y="50"/>
                    <a:pt x="42" y="45"/>
                  </a:cubicBezTo>
                  <a:cubicBezTo>
                    <a:pt x="46" y="38"/>
                    <a:pt x="49" y="31"/>
                    <a:pt x="53" y="27"/>
                  </a:cubicBezTo>
                  <a:cubicBezTo>
                    <a:pt x="55" y="25"/>
                    <a:pt x="57" y="23"/>
                    <a:pt x="59" y="22"/>
                  </a:cubicBezTo>
                  <a:cubicBezTo>
                    <a:pt x="62" y="21"/>
                    <a:pt x="64" y="20"/>
                    <a:pt x="68" y="20"/>
                  </a:cubicBezTo>
                  <a:cubicBezTo>
                    <a:pt x="74" y="20"/>
                    <a:pt x="78" y="16"/>
                    <a:pt x="78" y="10"/>
                  </a:cubicBezTo>
                  <a:cubicBezTo>
                    <a:pt x="78" y="5"/>
                    <a:pt x="74" y="0"/>
                    <a:pt x="68" y="0"/>
                  </a:cubicBezTo>
                  <a:cubicBezTo>
                    <a:pt x="63" y="0"/>
                    <a:pt x="57" y="1"/>
                    <a:pt x="53" y="3"/>
                  </a:cubicBezTo>
                  <a:cubicBezTo>
                    <a:pt x="49" y="5"/>
                    <a:pt x="45" y="7"/>
                    <a:pt x="42" y="9"/>
                  </a:cubicBezTo>
                  <a:cubicBezTo>
                    <a:pt x="37" y="14"/>
                    <a:pt x="34" y="19"/>
                    <a:pt x="31" y="24"/>
                  </a:cubicBezTo>
                  <a:cubicBezTo>
                    <a:pt x="26" y="32"/>
                    <a:pt x="23" y="39"/>
                    <a:pt x="19" y="43"/>
                  </a:cubicBezTo>
                  <a:cubicBezTo>
                    <a:pt x="18" y="46"/>
                    <a:pt x="16" y="47"/>
                    <a:pt x="15" y="48"/>
                  </a:cubicBezTo>
                  <a:cubicBezTo>
                    <a:pt x="13" y="49"/>
                    <a:pt x="12" y="49"/>
                    <a:pt x="10" y="49"/>
                  </a:cubicBezTo>
                  <a:cubicBezTo>
                    <a:pt x="4" y="49"/>
                    <a:pt x="0" y="54"/>
                    <a:pt x="0" y="59"/>
                  </a:cubicBezTo>
                  <a:cubicBezTo>
                    <a:pt x="0" y="65"/>
                    <a:pt x="4" y="69"/>
                    <a:pt x="10" y="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263"/>
            <p:cNvSpPr>
              <a:spLocks/>
            </p:cNvSpPr>
            <p:nvPr/>
          </p:nvSpPr>
          <p:spPr bwMode="auto">
            <a:xfrm>
              <a:off x="1928813" y="919164"/>
              <a:ext cx="63500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5 w 69"/>
                <a:gd name="T5" fmla="*/ 18 h 78"/>
                <a:gd name="T6" fmla="*/ 35 w 69"/>
                <a:gd name="T7" fmla="*/ 25 h 78"/>
                <a:gd name="T8" fmla="*/ 13 w 69"/>
                <a:gd name="T9" fmla="*/ 39 h 78"/>
                <a:gd name="T10" fmla="*/ 3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0 h 78"/>
                <a:gd name="T20" fmla="*/ 24 w 69"/>
                <a:gd name="T21" fmla="*/ 56 h 78"/>
                <a:gd name="T22" fmla="*/ 34 w 69"/>
                <a:gd name="T23" fmla="*/ 48 h 78"/>
                <a:gd name="T24" fmla="*/ 55 w 69"/>
                <a:gd name="T25" fmla="*/ 36 h 78"/>
                <a:gd name="T26" fmla="*/ 64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8" y="13"/>
                    <a:pt x="48" y="14"/>
                  </a:cubicBezTo>
                  <a:cubicBezTo>
                    <a:pt x="47" y="15"/>
                    <a:pt x="46" y="17"/>
                    <a:pt x="45" y="18"/>
                  </a:cubicBezTo>
                  <a:cubicBezTo>
                    <a:pt x="43" y="20"/>
                    <a:pt x="39" y="22"/>
                    <a:pt x="35" y="25"/>
                  </a:cubicBezTo>
                  <a:cubicBezTo>
                    <a:pt x="28" y="28"/>
                    <a:pt x="20" y="32"/>
                    <a:pt x="13" y="39"/>
                  </a:cubicBezTo>
                  <a:cubicBezTo>
                    <a:pt x="9" y="42"/>
                    <a:pt x="6" y="46"/>
                    <a:pt x="3" y="51"/>
                  </a:cubicBezTo>
                  <a:cubicBezTo>
                    <a:pt x="1" y="56"/>
                    <a:pt x="0" y="62"/>
                    <a:pt x="0" y="68"/>
                  </a:cubicBezTo>
                  <a:cubicBezTo>
                    <a:pt x="0" y="74"/>
                    <a:pt x="4" y="78"/>
                    <a:pt x="10" y="78"/>
                  </a:cubicBezTo>
                  <a:cubicBezTo>
                    <a:pt x="15" y="78"/>
                    <a:pt x="20" y="74"/>
                    <a:pt x="20" y="68"/>
                  </a:cubicBezTo>
                  <a:cubicBezTo>
                    <a:pt x="20" y="65"/>
                    <a:pt x="20" y="62"/>
                    <a:pt x="21" y="60"/>
                  </a:cubicBezTo>
                  <a:cubicBezTo>
                    <a:pt x="22" y="59"/>
                    <a:pt x="23" y="57"/>
                    <a:pt x="24" y="56"/>
                  </a:cubicBezTo>
                  <a:cubicBezTo>
                    <a:pt x="26" y="53"/>
                    <a:pt x="30" y="50"/>
                    <a:pt x="34" y="48"/>
                  </a:cubicBezTo>
                  <a:cubicBezTo>
                    <a:pt x="40" y="44"/>
                    <a:pt x="48" y="41"/>
                    <a:pt x="55" y="36"/>
                  </a:cubicBezTo>
                  <a:cubicBezTo>
                    <a:pt x="58" y="33"/>
                    <a:pt x="62" y="30"/>
                    <a:pt x="64" y="25"/>
                  </a:cubicBezTo>
                  <a:cubicBezTo>
                    <a:pt x="67" y="21"/>
                    <a:pt x="69" y="16"/>
                    <a:pt x="69" y="10"/>
                  </a:cubicBezTo>
                  <a:cubicBezTo>
                    <a:pt x="69" y="4"/>
                    <a:pt x="64" y="0"/>
                    <a:pt x="59" y="0"/>
                  </a:cubicBezTo>
                  <a:cubicBezTo>
                    <a:pt x="53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264"/>
            <p:cNvSpPr>
              <a:spLocks/>
            </p:cNvSpPr>
            <p:nvPr/>
          </p:nvSpPr>
          <p:spPr bwMode="auto">
            <a:xfrm>
              <a:off x="1928813" y="811214"/>
              <a:ext cx="63500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5 w 69"/>
                <a:gd name="T5" fmla="*/ 17 h 78"/>
                <a:gd name="T6" fmla="*/ 35 w 69"/>
                <a:gd name="T7" fmla="*/ 24 h 78"/>
                <a:gd name="T8" fmla="*/ 13 w 69"/>
                <a:gd name="T9" fmla="*/ 38 h 78"/>
                <a:gd name="T10" fmla="*/ 3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0 h 78"/>
                <a:gd name="T20" fmla="*/ 24 w 69"/>
                <a:gd name="T21" fmla="*/ 55 h 78"/>
                <a:gd name="T22" fmla="*/ 34 w 69"/>
                <a:gd name="T23" fmla="*/ 48 h 78"/>
                <a:gd name="T24" fmla="*/ 55 w 69"/>
                <a:gd name="T25" fmla="*/ 35 h 78"/>
                <a:gd name="T26" fmla="*/ 64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8" y="13"/>
                    <a:pt x="48" y="14"/>
                  </a:cubicBezTo>
                  <a:cubicBezTo>
                    <a:pt x="47" y="15"/>
                    <a:pt x="46" y="16"/>
                    <a:pt x="45" y="17"/>
                  </a:cubicBezTo>
                  <a:cubicBezTo>
                    <a:pt x="43" y="20"/>
                    <a:pt x="39" y="22"/>
                    <a:pt x="35" y="24"/>
                  </a:cubicBezTo>
                  <a:cubicBezTo>
                    <a:pt x="28" y="28"/>
                    <a:pt x="20" y="32"/>
                    <a:pt x="13" y="38"/>
                  </a:cubicBezTo>
                  <a:cubicBezTo>
                    <a:pt x="9" y="42"/>
                    <a:pt x="6" y="46"/>
                    <a:pt x="3" y="51"/>
                  </a:cubicBezTo>
                  <a:cubicBezTo>
                    <a:pt x="1" y="56"/>
                    <a:pt x="0" y="61"/>
                    <a:pt x="0" y="68"/>
                  </a:cubicBezTo>
                  <a:cubicBezTo>
                    <a:pt x="0" y="73"/>
                    <a:pt x="4" y="78"/>
                    <a:pt x="10" y="78"/>
                  </a:cubicBezTo>
                  <a:cubicBezTo>
                    <a:pt x="15" y="78"/>
                    <a:pt x="20" y="73"/>
                    <a:pt x="20" y="68"/>
                  </a:cubicBezTo>
                  <a:cubicBezTo>
                    <a:pt x="20" y="65"/>
                    <a:pt x="20" y="62"/>
                    <a:pt x="21" y="60"/>
                  </a:cubicBezTo>
                  <a:cubicBezTo>
                    <a:pt x="22" y="58"/>
                    <a:pt x="23" y="57"/>
                    <a:pt x="24" y="55"/>
                  </a:cubicBezTo>
                  <a:cubicBezTo>
                    <a:pt x="26" y="53"/>
                    <a:pt x="30" y="50"/>
                    <a:pt x="34" y="48"/>
                  </a:cubicBezTo>
                  <a:cubicBezTo>
                    <a:pt x="40" y="44"/>
                    <a:pt x="48" y="40"/>
                    <a:pt x="55" y="35"/>
                  </a:cubicBezTo>
                  <a:cubicBezTo>
                    <a:pt x="58" y="33"/>
                    <a:pt x="62" y="29"/>
                    <a:pt x="64" y="25"/>
                  </a:cubicBezTo>
                  <a:cubicBezTo>
                    <a:pt x="67" y="21"/>
                    <a:pt x="69" y="15"/>
                    <a:pt x="69" y="10"/>
                  </a:cubicBezTo>
                  <a:cubicBezTo>
                    <a:pt x="69" y="4"/>
                    <a:pt x="64" y="0"/>
                    <a:pt x="59" y="0"/>
                  </a:cubicBezTo>
                  <a:cubicBezTo>
                    <a:pt x="53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265"/>
            <p:cNvSpPr>
              <a:spLocks/>
            </p:cNvSpPr>
            <p:nvPr/>
          </p:nvSpPr>
          <p:spPr bwMode="auto">
            <a:xfrm>
              <a:off x="1928813" y="865189"/>
              <a:ext cx="63500" cy="73025"/>
            </a:xfrm>
            <a:custGeom>
              <a:avLst/>
              <a:gdLst>
                <a:gd name="T0" fmla="*/ 69 w 69"/>
                <a:gd name="T1" fmla="*/ 68 h 78"/>
                <a:gd name="T2" fmla="*/ 65 w 69"/>
                <a:gd name="T3" fmla="*/ 54 h 78"/>
                <a:gd name="T4" fmla="*/ 59 w 69"/>
                <a:gd name="T5" fmla="*/ 46 h 78"/>
                <a:gd name="T6" fmla="*/ 44 w 69"/>
                <a:gd name="T7" fmla="*/ 36 h 78"/>
                <a:gd name="T8" fmla="*/ 26 w 69"/>
                <a:gd name="T9" fmla="*/ 25 h 78"/>
                <a:gd name="T10" fmla="*/ 21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2 w 69"/>
                <a:gd name="T19" fmla="*/ 25 h 78"/>
                <a:gd name="T20" fmla="*/ 9 w 69"/>
                <a:gd name="T21" fmla="*/ 36 h 78"/>
                <a:gd name="T22" fmla="*/ 24 w 69"/>
                <a:gd name="T23" fmla="*/ 47 h 78"/>
                <a:gd name="T24" fmla="*/ 43 w 69"/>
                <a:gd name="T25" fmla="*/ 59 h 78"/>
                <a:gd name="T26" fmla="*/ 47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7" y="58"/>
                    <a:pt x="65" y="54"/>
                  </a:cubicBezTo>
                  <a:cubicBezTo>
                    <a:pt x="64" y="51"/>
                    <a:pt x="61" y="48"/>
                    <a:pt x="59" y="46"/>
                  </a:cubicBezTo>
                  <a:cubicBezTo>
                    <a:pt x="54" y="42"/>
                    <a:pt x="49" y="39"/>
                    <a:pt x="44" y="36"/>
                  </a:cubicBezTo>
                  <a:cubicBezTo>
                    <a:pt x="37" y="32"/>
                    <a:pt x="30" y="29"/>
                    <a:pt x="26" y="25"/>
                  </a:cubicBezTo>
                  <a:cubicBezTo>
                    <a:pt x="24" y="23"/>
                    <a:pt x="22" y="21"/>
                    <a:pt x="21" y="18"/>
                  </a:cubicBezTo>
                  <a:cubicBezTo>
                    <a:pt x="20" y="16"/>
                    <a:pt x="20" y="14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1" y="21"/>
                    <a:pt x="2" y="25"/>
                  </a:cubicBezTo>
                  <a:cubicBezTo>
                    <a:pt x="4" y="29"/>
                    <a:pt x="6" y="33"/>
                    <a:pt x="9" y="36"/>
                  </a:cubicBezTo>
                  <a:cubicBezTo>
                    <a:pt x="13" y="41"/>
                    <a:pt x="19" y="44"/>
                    <a:pt x="24" y="47"/>
                  </a:cubicBezTo>
                  <a:cubicBezTo>
                    <a:pt x="31" y="52"/>
                    <a:pt x="38" y="55"/>
                    <a:pt x="43" y="59"/>
                  </a:cubicBezTo>
                  <a:cubicBezTo>
                    <a:pt x="45" y="60"/>
                    <a:pt x="46" y="62"/>
                    <a:pt x="47" y="63"/>
                  </a:cubicBezTo>
                  <a:cubicBezTo>
                    <a:pt x="48" y="65"/>
                    <a:pt x="49" y="66"/>
                    <a:pt x="49" y="68"/>
                  </a:cubicBezTo>
                  <a:cubicBezTo>
                    <a:pt x="49" y="74"/>
                    <a:pt x="53" y="78"/>
                    <a:pt x="59" y="78"/>
                  </a:cubicBezTo>
                  <a:cubicBezTo>
                    <a:pt x="64" y="78"/>
                    <a:pt x="69" y="74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266"/>
            <p:cNvSpPr>
              <a:spLocks/>
            </p:cNvSpPr>
            <p:nvPr/>
          </p:nvSpPr>
          <p:spPr bwMode="auto">
            <a:xfrm>
              <a:off x="1928813" y="755651"/>
              <a:ext cx="63500" cy="73025"/>
            </a:xfrm>
            <a:custGeom>
              <a:avLst/>
              <a:gdLst>
                <a:gd name="T0" fmla="*/ 69 w 69"/>
                <a:gd name="T1" fmla="*/ 68 h 78"/>
                <a:gd name="T2" fmla="*/ 65 w 69"/>
                <a:gd name="T3" fmla="*/ 54 h 78"/>
                <a:gd name="T4" fmla="*/ 59 w 69"/>
                <a:gd name="T5" fmla="*/ 45 h 78"/>
                <a:gd name="T6" fmla="*/ 44 w 69"/>
                <a:gd name="T7" fmla="*/ 36 h 78"/>
                <a:gd name="T8" fmla="*/ 26 w 69"/>
                <a:gd name="T9" fmla="*/ 24 h 78"/>
                <a:gd name="T10" fmla="*/ 21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2 w 69"/>
                <a:gd name="T19" fmla="*/ 25 h 78"/>
                <a:gd name="T20" fmla="*/ 9 w 69"/>
                <a:gd name="T21" fmla="*/ 35 h 78"/>
                <a:gd name="T22" fmla="*/ 24 w 69"/>
                <a:gd name="T23" fmla="*/ 47 h 78"/>
                <a:gd name="T24" fmla="*/ 43 w 69"/>
                <a:gd name="T25" fmla="*/ 58 h 78"/>
                <a:gd name="T26" fmla="*/ 47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7" y="58"/>
                    <a:pt x="65" y="54"/>
                  </a:cubicBezTo>
                  <a:cubicBezTo>
                    <a:pt x="64" y="51"/>
                    <a:pt x="61" y="48"/>
                    <a:pt x="59" y="45"/>
                  </a:cubicBezTo>
                  <a:cubicBezTo>
                    <a:pt x="54" y="41"/>
                    <a:pt x="49" y="38"/>
                    <a:pt x="44" y="36"/>
                  </a:cubicBezTo>
                  <a:cubicBezTo>
                    <a:pt x="37" y="32"/>
                    <a:pt x="30" y="28"/>
                    <a:pt x="26" y="24"/>
                  </a:cubicBezTo>
                  <a:cubicBezTo>
                    <a:pt x="24" y="22"/>
                    <a:pt x="22" y="20"/>
                    <a:pt x="21" y="18"/>
                  </a:cubicBezTo>
                  <a:cubicBezTo>
                    <a:pt x="20" y="16"/>
                    <a:pt x="20" y="13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1" y="20"/>
                    <a:pt x="2" y="25"/>
                  </a:cubicBezTo>
                  <a:cubicBezTo>
                    <a:pt x="4" y="29"/>
                    <a:pt x="6" y="32"/>
                    <a:pt x="9" y="35"/>
                  </a:cubicBezTo>
                  <a:cubicBezTo>
                    <a:pt x="13" y="40"/>
                    <a:pt x="19" y="44"/>
                    <a:pt x="24" y="47"/>
                  </a:cubicBezTo>
                  <a:cubicBezTo>
                    <a:pt x="31" y="52"/>
                    <a:pt x="38" y="55"/>
                    <a:pt x="43" y="58"/>
                  </a:cubicBezTo>
                  <a:cubicBezTo>
                    <a:pt x="45" y="60"/>
                    <a:pt x="46" y="61"/>
                    <a:pt x="47" y="63"/>
                  </a:cubicBezTo>
                  <a:cubicBezTo>
                    <a:pt x="48" y="64"/>
                    <a:pt x="49" y="65"/>
                    <a:pt x="49" y="68"/>
                  </a:cubicBezTo>
                  <a:cubicBezTo>
                    <a:pt x="49" y="73"/>
                    <a:pt x="53" y="78"/>
                    <a:pt x="59" y="78"/>
                  </a:cubicBezTo>
                  <a:cubicBezTo>
                    <a:pt x="64" y="78"/>
                    <a:pt x="69" y="73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267"/>
            <p:cNvSpPr>
              <a:spLocks/>
            </p:cNvSpPr>
            <p:nvPr/>
          </p:nvSpPr>
          <p:spPr bwMode="auto">
            <a:xfrm>
              <a:off x="1593851" y="1487489"/>
              <a:ext cx="65088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5 h 78"/>
                <a:gd name="T4" fmla="*/ 45 w 69"/>
                <a:gd name="T5" fmla="*/ 18 h 78"/>
                <a:gd name="T6" fmla="*/ 35 w 69"/>
                <a:gd name="T7" fmla="*/ 25 h 78"/>
                <a:gd name="T8" fmla="*/ 13 w 69"/>
                <a:gd name="T9" fmla="*/ 39 h 78"/>
                <a:gd name="T10" fmla="*/ 4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1 h 78"/>
                <a:gd name="T20" fmla="*/ 24 w 69"/>
                <a:gd name="T21" fmla="*/ 56 h 78"/>
                <a:gd name="T22" fmla="*/ 34 w 69"/>
                <a:gd name="T23" fmla="*/ 48 h 78"/>
                <a:gd name="T24" fmla="*/ 55 w 69"/>
                <a:gd name="T25" fmla="*/ 36 h 78"/>
                <a:gd name="T26" fmla="*/ 65 w 69"/>
                <a:gd name="T27" fmla="*/ 26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9" y="13"/>
                    <a:pt x="48" y="15"/>
                  </a:cubicBezTo>
                  <a:cubicBezTo>
                    <a:pt x="48" y="16"/>
                    <a:pt x="47" y="17"/>
                    <a:pt x="45" y="18"/>
                  </a:cubicBezTo>
                  <a:cubicBezTo>
                    <a:pt x="43" y="20"/>
                    <a:pt x="40" y="22"/>
                    <a:pt x="35" y="25"/>
                  </a:cubicBezTo>
                  <a:cubicBezTo>
                    <a:pt x="29" y="28"/>
                    <a:pt x="20" y="32"/>
                    <a:pt x="13" y="39"/>
                  </a:cubicBezTo>
                  <a:cubicBezTo>
                    <a:pt x="9" y="42"/>
                    <a:pt x="6" y="46"/>
                    <a:pt x="4" y="51"/>
                  </a:cubicBezTo>
                  <a:cubicBezTo>
                    <a:pt x="1" y="56"/>
                    <a:pt x="0" y="62"/>
                    <a:pt x="0" y="68"/>
                  </a:cubicBezTo>
                  <a:cubicBezTo>
                    <a:pt x="0" y="74"/>
                    <a:pt x="4" y="78"/>
                    <a:pt x="10" y="78"/>
                  </a:cubicBezTo>
                  <a:cubicBezTo>
                    <a:pt x="16" y="78"/>
                    <a:pt x="20" y="74"/>
                    <a:pt x="20" y="68"/>
                  </a:cubicBezTo>
                  <a:cubicBezTo>
                    <a:pt x="20" y="65"/>
                    <a:pt x="21" y="63"/>
                    <a:pt x="21" y="61"/>
                  </a:cubicBezTo>
                  <a:cubicBezTo>
                    <a:pt x="22" y="59"/>
                    <a:pt x="23" y="57"/>
                    <a:pt x="24" y="56"/>
                  </a:cubicBezTo>
                  <a:cubicBezTo>
                    <a:pt x="27" y="53"/>
                    <a:pt x="30" y="51"/>
                    <a:pt x="34" y="48"/>
                  </a:cubicBezTo>
                  <a:cubicBezTo>
                    <a:pt x="40" y="44"/>
                    <a:pt x="48" y="41"/>
                    <a:pt x="55" y="36"/>
                  </a:cubicBezTo>
                  <a:cubicBezTo>
                    <a:pt x="59" y="33"/>
                    <a:pt x="62" y="30"/>
                    <a:pt x="65" y="26"/>
                  </a:cubicBezTo>
                  <a:cubicBezTo>
                    <a:pt x="67" y="21"/>
                    <a:pt x="69" y="16"/>
                    <a:pt x="69" y="10"/>
                  </a:cubicBezTo>
                  <a:cubicBezTo>
                    <a:pt x="69" y="5"/>
                    <a:pt x="65" y="0"/>
                    <a:pt x="59" y="0"/>
                  </a:cubicBezTo>
                  <a:cubicBezTo>
                    <a:pt x="54" y="0"/>
                    <a:pt x="49" y="5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268"/>
            <p:cNvSpPr>
              <a:spLocks/>
            </p:cNvSpPr>
            <p:nvPr/>
          </p:nvSpPr>
          <p:spPr bwMode="auto">
            <a:xfrm>
              <a:off x="1593851" y="1379539"/>
              <a:ext cx="65088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5 w 69"/>
                <a:gd name="T5" fmla="*/ 18 h 78"/>
                <a:gd name="T6" fmla="*/ 35 w 69"/>
                <a:gd name="T7" fmla="*/ 25 h 78"/>
                <a:gd name="T8" fmla="*/ 13 w 69"/>
                <a:gd name="T9" fmla="*/ 39 h 78"/>
                <a:gd name="T10" fmla="*/ 4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0 h 78"/>
                <a:gd name="T20" fmla="*/ 24 w 69"/>
                <a:gd name="T21" fmla="*/ 56 h 78"/>
                <a:gd name="T22" fmla="*/ 34 w 69"/>
                <a:gd name="T23" fmla="*/ 48 h 78"/>
                <a:gd name="T24" fmla="*/ 55 w 69"/>
                <a:gd name="T25" fmla="*/ 36 h 78"/>
                <a:gd name="T26" fmla="*/ 65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9" y="13"/>
                    <a:pt x="48" y="14"/>
                  </a:cubicBezTo>
                  <a:cubicBezTo>
                    <a:pt x="48" y="15"/>
                    <a:pt x="47" y="17"/>
                    <a:pt x="45" y="18"/>
                  </a:cubicBezTo>
                  <a:cubicBezTo>
                    <a:pt x="43" y="20"/>
                    <a:pt x="40" y="22"/>
                    <a:pt x="35" y="25"/>
                  </a:cubicBezTo>
                  <a:cubicBezTo>
                    <a:pt x="29" y="28"/>
                    <a:pt x="20" y="32"/>
                    <a:pt x="13" y="39"/>
                  </a:cubicBezTo>
                  <a:cubicBezTo>
                    <a:pt x="9" y="42"/>
                    <a:pt x="6" y="46"/>
                    <a:pt x="4" y="51"/>
                  </a:cubicBezTo>
                  <a:cubicBezTo>
                    <a:pt x="1" y="56"/>
                    <a:pt x="0" y="62"/>
                    <a:pt x="0" y="68"/>
                  </a:cubicBezTo>
                  <a:cubicBezTo>
                    <a:pt x="0" y="74"/>
                    <a:pt x="4" y="78"/>
                    <a:pt x="10" y="78"/>
                  </a:cubicBezTo>
                  <a:cubicBezTo>
                    <a:pt x="16" y="78"/>
                    <a:pt x="20" y="74"/>
                    <a:pt x="20" y="68"/>
                  </a:cubicBezTo>
                  <a:cubicBezTo>
                    <a:pt x="20" y="65"/>
                    <a:pt x="21" y="62"/>
                    <a:pt x="21" y="60"/>
                  </a:cubicBezTo>
                  <a:cubicBezTo>
                    <a:pt x="22" y="59"/>
                    <a:pt x="23" y="57"/>
                    <a:pt x="24" y="56"/>
                  </a:cubicBezTo>
                  <a:cubicBezTo>
                    <a:pt x="27" y="53"/>
                    <a:pt x="30" y="50"/>
                    <a:pt x="34" y="48"/>
                  </a:cubicBezTo>
                  <a:cubicBezTo>
                    <a:pt x="40" y="44"/>
                    <a:pt x="48" y="41"/>
                    <a:pt x="55" y="36"/>
                  </a:cubicBezTo>
                  <a:cubicBezTo>
                    <a:pt x="59" y="33"/>
                    <a:pt x="62" y="30"/>
                    <a:pt x="65" y="25"/>
                  </a:cubicBezTo>
                  <a:cubicBezTo>
                    <a:pt x="67" y="21"/>
                    <a:pt x="69" y="16"/>
                    <a:pt x="69" y="10"/>
                  </a:cubicBezTo>
                  <a:cubicBezTo>
                    <a:pt x="69" y="4"/>
                    <a:pt x="65" y="0"/>
                    <a:pt x="59" y="0"/>
                  </a:cubicBezTo>
                  <a:cubicBezTo>
                    <a:pt x="54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269"/>
            <p:cNvSpPr>
              <a:spLocks/>
            </p:cNvSpPr>
            <p:nvPr/>
          </p:nvSpPr>
          <p:spPr bwMode="auto">
            <a:xfrm>
              <a:off x="1593851" y="1433514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6 w 69"/>
                <a:gd name="T3" fmla="*/ 55 h 78"/>
                <a:gd name="T4" fmla="*/ 59 w 69"/>
                <a:gd name="T5" fmla="*/ 46 h 78"/>
                <a:gd name="T6" fmla="*/ 45 w 69"/>
                <a:gd name="T7" fmla="*/ 36 h 78"/>
                <a:gd name="T8" fmla="*/ 27 w 69"/>
                <a:gd name="T9" fmla="*/ 25 h 78"/>
                <a:gd name="T10" fmla="*/ 22 w 69"/>
                <a:gd name="T11" fmla="*/ 19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3 w 69"/>
                <a:gd name="T19" fmla="*/ 25 h 78"/>
                <a:gd name="T20" fmla="*/ 9 w 69"/>
                <a:gd name="T21" fmla="*/ 36 h 78"/>
                <a:gd name="T22" fmla="*/ 24 w 69"/>
                <a:gd name="T23" fmla="*/ 48 h 78"/>
                <a:gd name="T24" fmla="*/ 43 w 69"/>
                <a:gd name="T25" fmla="*/ 59 h 78"/>
                <a:gd name="T26" fmla="*/ 48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8" y="59"/>
                    <a:pt x="66" y="55"/>
                  </a:cubicBezTo>
                  <a:cubicBezTo>
                    <a:pt x="64" y="51"/>
                    <a:pt x="62" y="48"/>
                    <a:pt x="59" y="46"/>
                  </a:cubicBezTo>
                  <a:cubicBezTo>
                    <a:pt x="55" y="42"/>
                    <a:pt x="50" y="39"/>
                    <a:pt x="45" y="36"/>
                  </a:cubicBezTo>
                  <a:cubicBezTo>
                    <a:pt x="38" y="32"/>
                    <a:pt x="31" y="29"/>
                    <a:pt x="27" y="25"/>
                  </a:cubicBezTo>
                  <a:cubicBezTo>
                    <a:pt x="24" y="23"/>
                    <a:pt x="23" y="21"/>
                    <a:pt x="22" y="19"/>
                  </a:cubicBezTo>
                  <a:cubicBezTo>
                    <a:pt x="21" y="17"/>
                    <a:pt x="20" y="14"/>
                    <a:pt x="20" y="10"/>
                  </a:cubicBezTo>
                  <a:cubicBezTo>
                    <a:pt x="20" y="5"/>
                    <a:pt x="16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1" y="21"/>
                    <a:pt x="3" y="25"/>
                  </a:cubicBezTo>
                  <a:cubicBezTo>
                    <a:pt x="4" y="29"/>
                    <a:pt x="7" y="33"/>
                    <a:pt x="9" y="36"/>
                  </a:cubicBezTo>
                  <a:cubicBezTo>
                    <a:pt x="14" y="41"/>
                    <a:pt x="19" y="45"/>
                    <a:pt x="24" y="48"/>
                  </a:cubicBezTo>
                  <a:cubicBezTo>
                    <a:pt x="32" y="52"/>
                    <a:pt x="39" y="55"/>
                    <a:pt x="43" y="59"/>
                  </a:cubicBezTo>
                  <a:cubicBezTo>
                    <a:pt x="45" y="60"/>
                    <a:pt x="47" y="62"/>
                    <a:pt x="48" y="63"/>
                  </a:cubicBezTo>
                  <a:cubicBezTo>
                    <a:pt x="49" y="65"/>
                    <a:pt x="49" y="66"/>
                    <a:pt x="49" y="68"/>
                  </a:cubicBezTo>
                  <a:cubicBezTo>
                    <a:pt x="49" y="74"/>
                    <a:pt x="54" y="78"/>
                    <a:pt x="59" y="78"/>
                  </a:cubicBezTo>
                  <a:cubicBezTo>
                    <a:pt x="65" y="78"/>
                    <a:pt x="69" y="74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270"/>
            <p:cNvSpPr>
              <a:spLocks/>
            </p:cNvSpPr>
            <p:nvPr/>
          </p:nvSpPr>
          <p:spPr bwMode="auto">
            <a:xfrm>
              <a:off x="1593851" y="1323976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6 w 69"/>
                <a:gd name="T3" fmla="*/ 54 h 78"/>
                <a:gd name="T4" fmla="*/ 59 w 69"/>
                <a:gd name="T5" fmla="*/ 46 h 78"/>
                <a:gd name="T6" fmla="*/ 45 w 69"/>
                <a:gd name="T7" fmla="*/ 36 h 78"/>
                <a:gd name="T8" fmla="*/ 27 w 69"/>
                <a:gd name="T9" fmla="*/ 25 h 78"/>
                <a:gd name="T10" fmla="*/ 22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3 w 69"/>
                <a:gd name="T19" fmla="*/ 25 h 78"/>
                <a:gd name="T20" fmla="*/ 9 w 69"/>
                <a:gd name="T21" fmla="*/ 36 h 78"/>
                <a:gd name="T22" fmla="*/ 24 w 69"/>
                <a:gd name="T23" fmla="*/ 47 h 78"/>
                <a:gd name="T24" fmla="*/ 43 w 69"/>
                <a:gd name="T25" fmla="*/ 59 h 78"/>
                <a:gd name="T26" fmla="*/ 48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8" y="58"/>
                    <a:pt x="66" y="54"/>
                  </a:cubicBezTo>
                  <a:cubicBezTo>
                    <a:pt x="64" y="51"/>
                    <a:pt x="62" y="48"/>
                    <a:pt x="59" y="46"/>
                  </a:cubicBezTo>
                  <a:cubicBezTo>
                    <a:pt x="55" y="42"/>
                    <a:pt x="50" y="39"/>
                    <a:pt x="45" y="36"/>
                  </a:cubicBezTo>
                  <a:cubicBezTo>
                    <a:pt x="38" y="32"/>
                    <a:pt x="31" y="29"/>
                    <a:pt x="27" y="25"/>
                  </a:cubicBezTo>
                  <a:cubicBezTo>
                    <a:pt x="24" y="23"/>
                    <a:pt x="23" y="21"/>
                    <a:pt x="22" y="18"/>
                  </a:cubicBezTo>
                  <a:cubicBezTo>
                    <a:pt x="21" y="16"/>
                    <a:pt x="20" y="14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1" y="21"/>
                    <a:pt x="3" y="25"/>
                  </a:cubicBezTo>
                  <a:cubicBezTo>
                    <a:pt x="4" y="29"/>
                    <a:pt x="7" y="33"/>
                    <a:pt x="9" y="36"/>
                  </a:cubicBezTo>
                  <a:cubicBezTo>
                    <a:pt x="14" y="41"/>
                    <a:pt x="19" y="44"/>
                    <a:pt x="24" y="47"/>
                  </a:cubicBezTo>
                  <a:cubicBezTo>
                    <a:pt x="32" y="52"/>
                    <a:pt x="39" y="55"/>
                    <a:pt x="43" y="59"/>
                  </a:cubicBezTo>
                  <a:cubicBezTo>
                    <a:pt x="45" y="60"/>
                    <a:pt x="47" y="62"/>
                    <a:pt x="48" y="63"/>
                  </a:cubicBezTo>
                  <a:cubicBezTo>
                    <a:pt x="49" y="65"/>
                    <a:pt x="49" y="66"/>
                    <a:pt x="49" y="68"/>
                  </a:cubicBezTo>
                  <a:cubicBezTo>
                    <a:pt x="49" y="74"/>
                    <a:pt x="54" y="78"/>
                    <a:pt x="59" y="78"/>
                  </a:cubicBezTo>
                  <a:cubicBezTo>
                    <a:pt x="65" y="78"/>
                    <a:pt x="69" y="74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271"/>
            <p:cNvSpPr>
              <a:spLocks/>
            </p:cNvSpPr>
            <p:nvPr/>
          </p:nvSpPr>
          <p:spPr bwMode="auto">
            <a:xfrm>
              <a:off x="2498726" y="2395539"/>
              <a:ext cx="65088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5 w 69"/>
                <a:gd name="T5" fmla="*/ 18 h 78"/>
                <a:gd name="T6" fmla="*/ 35 w 69"/>
                <a:gd name="T7" fmla="*/ 25 h 78"/>
                <a:gd name="T8" fmla="*/ 13 w 69"/>
                <a:gd name="T9" fmla="*/ 39 h 78"/>
                <a:gd name="T10" fmla="*/ 3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0 h 78"/>
                <a:gd name="T20" fmla="*/ 24 w 69"/>
                <a:gd name="T21" fmla="*/ 56 h 78"/>
                <a:gd name="T22" fmla="*/ 34 w 69"/>
                <a:gd name="T23" fmla="*/ 48 h 78"/>
                <a:gd name="T24" fmla="*/ 55 w 69"/>
                <a:gd name="T25" fmla="*/ 36 h 78"/>
                <a:gd name="T26" fmla="*/ 64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8" y="13"/>
                    <a:pt x="48" y="14"/>
                  </a:cubicBezTo>
                  <a:cubicBezTo>
                    <a:pt x="47" y="15"/>
                    <a:pt x="46" y="17"/>
                    <a:pt x="45" y="18"/>
                  </a:cubicBezTo>
                  <a:cubicBezTo>
                    <a:pt x="43" y="20"/>
                    <a:pt x="39" y="22"/>
                    <a:pt x="35" y="25"/>
                  </a:cubicBezTo>
                  <a:cubicBezTo>
                    <a:pt x="28" y="28"/>
                    <a:pt x="20" y="32"/>
                    <a:pt x="13" y="39"/>
                  </a:cubicBezTo>
                  <a:cubicBezTo>
                    <a:pt x="9" y="42"/>
                    <a:pt x="6" y="46"/>
                    <a:pt x="3" y="51"/>
                  </a:cubicBezTo>
                  <a:cubicBezTo>
                    <a:pt x="1" y="56"/>
                    <a:pt x="0" y="62"/>
                    <a:pt x="0" y="68"/>
                  </a:cubicBezTo>
                  <a:cubicBezTo>
                    <a:pt x="0" y="74"/>
                    <a:pt x="4" y="78"/>
                    <a:pt x="10" y="78"/>
                  </a:cubicBezTo>
                  <a:cubicBezTo>
                    <a:pt x="15" y="78"/>
                    <a:pt x="20" y="74"/>
                    <a:pt x="20" y="68"/>
                  </a:cubicBezTo>
                  <a:cubicBezTo>
                    <a:pt x="20" y="65"/>
                    <a:pt x="20" y="62"/>
                    <a:pt x="21" y="60"/>
                  </a:cubicBezTo>
                  <a:cubicBezTo>
                    <a:pt x="22" y="59"/>
                    <a:pt x="23" y="57"/>
                    <a:pt x="24" y="56"/>
                  </a:cubicBezTo>
                  <a:cubicBezTo>
                    <a:pt x="26" y="53"/>
                    <a:pt x="30" y="50"/>
                    <a:pt x="34" y="48"/>
                  </a:cubicBezTo>
                  <a:cubicBezTo>
                    <a:pt x="40" y="44"/>
                    <a:pt x="48" y="41"/>
                    <a:pt x="55" y="36"/>
                  </a:cubicBezTo>
                  <a:cubicBezTo>
                    <a:pt x="58" y="33"/>
                    <a:pt x="62" y="30"/>
                    <a:pt x="64" y="25"/>
                  </a:cubicBezTo>
                  <a:cubicBezTo>
                    <a:pt x="67" y="21"/>
                    <a:pt x="69" y="16"/>
                    <a:pt x="69" y="10"/>
                  </a:cubicBezTo>
                  <a:cubicBezTo>
                    <a:pt x="69" y="4"/>
                    <a:pt x="64" y="0"/>
                    <a:pt x="59" y="0"/>
                  </a:cubicBezTo>
                  <a:cubicBezTo>
                    <a:pt x="53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272"/>
            <p:cNvSpPr>
              <a:spLocks/>
            </p:cNvSpPr>
            <p:nvPr/>
          </p:nvSpPr>
          <p:spPr bwMode="auto">
            <a:xfrm>
              <a:off x="2498726" y="2287589"/>
              <a:ext cx="65088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5 w 69"/>
                <a:gd name="T5" fmla="*/ 17 h 78"/>
                <a:gd name="T6" fmla="*/ 35 w 69"/>
                <a:gd name="T7" fmla="*/ 24 h 78"/>
                <a:gd name="T8" fmla="*/ 13 w 69"/>
                <a:gd name="T9" fmla="*/ 38 h 78"/>
                <a:gd name="T10" fmla="*/ 3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0 h 78"/>
                <a:gd name="T20" fmla="*/ 24 w 69"/>
                <a:gd name="T21" fmla="*/ 55 h 78"/>
                <a:gd name="T22" fmla="*/ 34 w 69"/>
                <a:gd name="T23" fmla="*/ 48 h 78"/>
                <a:gd name="T24" fmla="*/ 55 w 69"/>
                <a:gd name="T25" fmla="*/ 35 h 78"/>
                <a:gd name="T26" fmla="*/ 64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8" y="13"/>
                    <a:pt x="48" y="14"/>
                  </a:cubicBezTo>
                  <a:cubicBezTo>
                    <a:pt x="47" y="15"/>
                    <a:pt x="46" y="16"/>
                    <a:pt x="45" y="17"/>
                  </a:cubicBezTo>
                  <a:cubicBezTo>
                    <a:pt x="43" y="20"/>
                    <a:pt x="39" y="22"/>
                    <a:pt x="35" y="24"/>
                  </a:cubicBezTo>
                  <a:cubicBezTo>
                    <a:pt x="28" y="28"/>
                    <a:pt x="20" y="32"/>
                    <a:pt x="13" y="38"/>
                  </a:cubicBezTo>
                  <a:cubicBezTo>
                    <a:pt x="9" y="42"/>
                    <a:pt x="6" y="46"/>
                    <a:pt x="3" y="51"/>
                  </a:cubicBezTo>
                  <a:cubicBezTo>
                    <a:pt x="1" y="56"/>
                    <a:pt x="0" y="61"/>
                    <a:pt x="0" y="68"/>
                  </a:cubicBezTo>
                  <a:cubicBezTo>
                    <a:pt x="0" y="73"/>
                    <a:pt x="4" y="78"/>
                    <a:pt x="10" y="78"/>
                  </a:cubicBezTo>
                  <a:cubicBezTo>
                    <a:pt x="15" y="78"/>
                    <a:pt x="20" y="73"/>
                    <a:pt x="20" y="68"/>
                  </a:cubicBezTo>
                  <a:cubicBezTo>
                    <a:pt x="20" y="65"/>
                    <a:pt x="20" y="62"/>
                    <a:pt x="21" y="60"/>
                  </a:cubicBezTo>
                  <a:cubicBezTo>
                    <a:pt x="22" y="58"/>
                    <a:pt x="23" y="57"/>
                    <a:pt x="24" y="55"/>
                  </a:cubicBezTo>
                  <a:cubicBezTo>
                    <a:pt x="26" y="53"/>
                    <a:pt x="30" y="50"/>
                    <a:pt x="34" y="48"/>
                  </a:cubicBezTo>
                  <a:cubicBezTo>
                    <a:pt x="40" y="44"/>
                    <a:pt x="48" y="40"/>
                    <a:pt x="55" y="35"/>
                  </a:cubicBezTo>
                  <a:cubicBezTo>
                    <a:pt x="58" y="33"/>
                    <a:pt x="62" y="29"/>
                    <a:pt x="64" y="25"/>
                  </a:cubicBezTo>
                  <a:cubicBezTo>
                    <a:pt x="67" y="21"/>
                    <a:pt x="69" y="15"/>
                    <a:pt x="69" y="10"/>
                  </a:cubicBezTo>
                  <a:cubicBezTo>
                    <a:pt x="69" y="4"/>
                    <a:pt x="64" y="0"/>
                    <a:pt x="59" y="0"/>
                  </a:cubicBezTo>
                  <a:cubicBezTo>
                    <a:pt x="53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273"/>
            <p:cNvSpPr>
              <a:spLocks/>
            </p:cNvSpPr>
            <p:nvPr/>
          </p:nvSpPr>
          <p:spPr bwMode="auto">
            <a:xfrm>
              <a:off x="2498726" y="2341564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5 w 69"/>
                <a:gd name="T3" fmla="*/ 54 h 78"/>
                <a:gd name="T4" fmla="*/ 59 w 69"/>
                <a:gd name="T5" fmla="*/ 46 h 78"/>
                <a:gd name="T6" fmla="*/ 44 w 69"/>
                <a:gd name="T7" fmla="*/ 36 h 78"/>
                <a:gd name="T8" fmla="*/ 26 w 69"/>
                <a:gd name="T9" fmla="*/ 25 h 78"/>
                <a:gd name="T10" fmla="*/ 21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2 w 69"/>
                <a:gd name="T19" fmla="*/ 25 h 78"/>
                <a:gd name="T20" fmla="*/ 9 w 69"/>
                <a:gd name="T21" fmla="*/ 36 h 78"/>
                <a:gd name="T22" fmla="*/ 24 w 69"/>
                <a:gd name="T23" fmla="*/ 47 h 78"/>
                <a:gd name="T24" fmla="*/ 43 w 69"/>
                <a:gd name="T25" fmla="*/ 59 h 78"/>
                <a:gd name="T26" fmla="*/ 47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7" y="58"/>
                    <a:pt x="65" y="54"/>
                  </a:cubicBezTo>
                  <a:cubicBezTo>
                    <a:pt x="64" y="51"/>
                    <a:pt x="61" y="48"/>
                    <a:pt x="59" y="46"/>
                  </a:cubicBezTo>
                  <a:cubicBezTo>
                    <a:pt x="54" y="42"/>
                    <a:pt x="49" y="39"/>
                    <a:pt x="44" y="36"/>
                  </a:cubicBezTo>
                  <a:cubicBezTo>
                    <a:pt x="37" y="32"/>
                    <a:pt x="30" y="29"/>
                    <a:pt x="26" y="25"/>
                  </a:cubicBezTo>
                  <a:cubicBezTo>
                    <a:pt x="24" y="23"/>
                    <a:pt x="22" y="21"/>
                    <a:pt x="21" y="18"/>
                  </a:cubicBezTo>
                  <a:cubicBezTo>
                    <a:pt x="20" y="16"/>
                    <a:pt x="20" y="14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1" y="21"/>
                    <a:pt x="2" y="25"/>
                  </a:cubicBezTo>
                  <a:cubicBezTo>
                    <a:pt x="4" y="29"/>
                    <a:pt x="6" y="33"/>
                    <a:pt x="9" y="36"/>
                  </a:cubicBezTo>
                  <a:cubicBezTo>
                    <a:pt x="13" y="41"/>
                    <a:pt x="18" y="44"/>
                    <a:pt x="24" y="47"/>
                  </a:cubicBezTo>
                  <a:cubicBezTo>
                    <a:pt x="31" y="52"/>
                    <a:pt x="38" y="55"/>
                    <a:pt x="43" y="59"/>
                  </a:cubicBezTo>
                  <a:cubicBezTo>
                    <a:pt x="45" y="60"/>
                    <a:pt x="46" y="62"/>
                    <a:pt x="47" y="63"/>
                  </a:cubicBezTo>
                  <a:cubicBezTo>
                    <a:pt x="48" y="65"/>
                    <a:pt x="49" y="66"/>
                    <a:pt x="49" y="68"/>
                  </a:cubicBezTo>
                  <a:cubicBezTo>
                    <a:pt x="49" y="74"/>
                    <a:pt x="53" y="78"/>
                    <a:pt x="59" y="78"/>
                  </a:cubicBezTo>
                  <a:cubicBezTo>
                    <a:pt x="64" y="78"/>
                    <a:pt x="69" y="74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274"/>
            <p:cNvSpPr>
              <a:spLocks/>
            </p:cNvSpPr>
            <p:nvPr/>
          </p:nvSpPr>
          <p:spPr bwMode="auto">
            <a:xfrm>
              <a:off x="2498726" y="2233614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5 w 69"/>
                <a:gd name="T3" fmla="*/ 54 h 78"/>
                <a:gd name="T4" fmla="*/ 59 w 69"/>
                <a:gd name="T5" fmla="*/ 45 h 78"/>
                <a:gd name="T6" fmla="*/ 44 w 69"/>
                <a:gd name="T7" fmla="*/ 36 h 78"/>
                <a:gd name="T8" fmla="*/ 26 w 69"/>
                <a:gd name="T9" fmla="*/ 24 h 78"/>
                <a:gd name="T10" fmla="*/ 21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2 w 69"/>
                <a:gd name="T19" fmla="*/ 25 h 78"/>
                <a:gd name="T20" fmla="*/ 9 w 69"/>
                <a:gd name="T21" fmla="*/ 35 h 78"/>
                <a:gd name="T22" fmla="*/ 24 w 69"/>
                <a:gd name="T23" fmla="*/ 47 h 78"/>
                <a:gd name="T24" fmla="*/ 43 w 69"/>
                <a:gd name="T25" fmla="*/ 58 h 78"/>
                <a:gd name="T26" fmla="*/ 47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7" y="58"/>
                    <a:pt x="65" y="54"/>
                  </a:cubicBezTo>
                  <a:cubicBezTo>
                    <a:pt x="64" y="51"/>
                    <a:pt x="61" y="48"/>
                    <a:pt x="59" y="45"/>
                  </a:cubicBezTo>
                  <a:cubicBezTo>
                    <a:pt x="54" y="41"/>
                    <a:pt x="49" y="38"/>
                    <a:pt x="44" y="36"/>
                  </a:cubicBezTo>
                  <a:cubicBezTo>
                    <a:pt x="37" y="32"/>
                    <a:pt x="30" y="28"/>
                    <a:pt x="26" y="24"/>
                  </a:cubicBezTo>
                  <a:cubicBezTo>
                    <a:pt x="24" y="22"/>
                    <a:pt x="22" y="20"/>
                    <a:pt x="21" y="18"/>
                  </a:cubicBezTo>
                  <a:cubicBezTo>
                    <a:pt x="20" y="16"/>
                    <a:pt x="20" y="13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1" y="20"/>
                    <a:pt x="2" y="25"/>
                  </a:cubicBezTo>
                  <a:cubicBezTo>
                    <a:pt x="4" y="29"/>
                    <a:pt x="6" y="32"/>
                    <a:pt x="9" y="35"/>
                  </a:cubicBezTo>
                  <a:cubicBezTo>
                    <a:pt x="13" y="40"/>
                    <a:pt x="18" y="44"/>
                    <a:pt x="24" y="47"/>
                  </a:cubicBezTo>
                  <a:cubicBezTo>
                    <a:pt x="31" y="52"/>
                    <a:pt x="38" y="55"/>
                    <a:pt x="43" y="58"/>
                  </a:cubicBezTo>
                  <a:cubicBezTo>
                    <a:pt x="45" y="60"/>
                    <a:pt x="46" y="61"/>
                    <a:pt x="47" y="63"/>
                  </a:cubicBezTo>
                  <a:cubicBezTo>
                    <a:pt x="48" y="64"/>
                    <a:pt x="49" y="65"/>
                    <a:pt x="49" y="68"/>
                  </a:cubicBezTo>
                  <a:cubicBezTo>
                    <a:pt x="49" y="73"/>
                    <a:pt x="53" y="78"/>
                    <a:pt x="59" y="78"/>
                  </a:cubicBezTo>
                  <a:cubicBezTo>
                    <a:pt x="64" y="78"/>
                    <a:pt x="69" y="73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275"/>
            <p:cNvSpPr>
              <a:spLocks/>
            </p:cNvSpPr>
            <p:nvPr/>
          </p:nvSpPr>
          <p:spPr bwMode="auto">
            <a:xfrm>
              <a:off x="1376363" y="2481264"/>
              <a:ext cx="65088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6 w 69"/>
                <a:gd name="T5" fmla="*/ 17 h 78"/>
                <a:gd name="T6" fmla="*/ 35 w 69"/>
                <a:gd name="T7" fmla="*/ 24 h 78"/>
                <a:gd name="T8" fmla="*/ 13 w 69"/>
                <a:gd name="T9" fmla="*/ 38 h 78"/>
                <a:gd name="T10" fmla="*/ 4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2 w 69"/>
                <a:gd name="T19" fmla="*/ 60 h 78"/>
                <a:gd name="T20" fmla="*/ 25 w 69"/>
                <a:gd name="T21" fmla="*/ 55 h 78"/>
                <a:gd name="T22" fmla="*/ 35 w 69"/>
                <a:gd name="T23" fmla="*/ 48 h 78"/>
                <a:gd name="T24" fmla="*/ 56 w 69"/>
                <a:gd name="T25" fmla="*/ 35 h 78"/>
                <a:gd name="T26" fmla="*/ 65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9" y="13"/>
                    <a:pt x="48" y="14"/>
                  </a:cubicBezTo>
                  <a:cubicBezTo>
                    <a:pt x="48" y="15"/>
                    <a:pt x="47" y="16"/>
                    <a:pt x="46" y="17"/>
                  </a:cubicBezTo>
                  <a:cubicBezTo>
                    <a:pt x="43" y="19"/>
                    <a:pt x="40" y="22"/>
                    <a:pt x="35" y="24"/>
                  </a:cubicBezTo>
                  <a:cubicBezTo>
                    <a:pt x="29" y="28"/>
                    <a:pt x="21" y="32"/>
                    <a:pt x="13" y="38"/>
                  </a:cubicBezTo>
                  <a:cubicBezTo>
                    <a:pt x="10" y="41"/>
                    <a:pt x="6" y="46"/>
                    <a:pt x="4" y="51"/>
                  </a:cubicBezTo>
                  <a:cubicBezTo>
                    <a:pt x="2" y="56"/>
                    <a:pt x="0" y="61"/>
                    <a:pt x="0" y="68"/>
                  </a:cubicBezTo>
                  <a:cubicBezTo>
                    <a:pt x="0" y="73"/>
                    <a:pt x="5" y="78"/>
                    <a:pt x="10" y="78"/>
                  </a:cubicBezTo>
                  <a:cubicBezTo>
                    <a:pt x="16" y="78"/>
                    <a:pt x="20" y="73"/>
                    <a:pt x="20" y="68"/>
                  </a:cubicBezTo>
                  <a:cubicBezTo>
                    <a:pt x="20" y="65"/>
                    <a:pt x="21" y="62"/>
                    <a:pt x="22" y="60"/>
                  </a:cubicBezTo>
                  <a:cubicBezTo>
                    <a:pt x="22" y="58"/>
                    <a:pt x="23" y="57"/>
                    <a:pt x="25" y="55"/>
                  </a:cubicBezTo>
                  <a:cubicBezTo>
                    <a:pt x="27" y="53"/>
                    <a:pt x="30" y="50"/>
                    <a:pt x="35" y="48"/>
                  </a:cubicBezTo>
                  <a:cubicBezTo>
                    <a:pt x="41" y="44"/>
                    <a:pt x="48" y="40"/>
                    <a:pt x="56" y="35"/>
                  </a:cubicBezTo>
                  <a:cubicBezTo>
                    <a:pt x="59" y="33"/>
                    <a:pt x="63" y="29"/>
                    <a:pt x="65" y="25"/>
                  </a:cubicBezTo>
                  <a:cubicBezTo>
                    <a:pt x="68" y="21"/>
                    <a:pt x="69" y="15"/>
                    <a:pt x="69" y="10"/>
                  </a:cubicBezTo>
                  <a:cubicBezTo>
                    <a:pt x="69" y="4"/>
                    <a:pt x="65" y="0"/>
                    <a:pt x="59" y="0"/>
                  </a:cubicBezTo>
                  <a:cubicBezTo>
                    <a:pt x="54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276"/>
            <p:cNvSpPr>
              <a:spLocks/>
            </p:cNvSpPr>
            <p:nvPr/>
          </p:nvSpPr>
          <p:spPr bwMode="auto">
            <a:xfrm>
              <a:off x="1376363" y="2371726"/>
              <a:ext cx="65088" cy="74613"/>
            </a:xfrm>
            <a:custGeom>
              <a:avLst/>
              <a:gdLst>
                <a:gd name="T0" fmla="*/ 49 w 69"/>
                <a:gd name="T1" fmla="*/ 10 h 79"/>
                <a:gd name="T2" fmla="*/ 48 w 69"/>
                <a:gd name="T3" fmla="*/ 15 h 79"/>
                <a:gd name="T4" fmla="*/ 46 w 69"/>
                <a:gd name="T5" fmla="*/ 18 h 79"/>
                <a:gd name="T6" fmla="*/ 35 w 69"/>
                <a:gd name="T7" fmla="*/ 25 h 79"/>
                <a:gd name="T8" fmla="*/ 13 w 69"/>
                <a:gd name="T9" fmla="*/ 39 h 79"/>
                <a:gd name="T10" fmla="*/ 4 w 69"/>
                <a:gd name="T11" fmla="*/ 51 h 79"/>
                <a:gd name="T12" fmla="*/ 0 w 69"/>
                <a:gd name="T13" fmla="*/ 69 h 79"/>
                <a:gd name="T14" fmla="*/ 10 w 69"/>
                <a:gd name="T15" fmla="*/ 79 h 79"/>
                <a:gd name="T16" fmla="*/ 20 w 69"/>
                <a:gd name="T17" fmla="*/ 69 h 79"/>
                <a:gd name="T18" fmla="*/ 22 w 69"/>
                <a:gd name="T19" fmla="*/ 61 h 79"/>
                <a:gd name="T20" fmla="*/ 25 w 69"/>
                <a:gd name="T21" fmla="*/ 56 h 79"/>
                <a:gd name="T22" fmla="*/ 35 w 69"/>
                <a:gd name="T23" fmla="*/ 48 h 79"/>
                <a:gd name="T24" fmla="*/ 56 w 69"/>
                <a:gd name="T25" fmla="*/ 36 h 79"/>
                <a:gd name="T26" fmla="*/ 65 w 69"/>
                <a:gd name="T27" fmla="*/ 26 h 79"/>
                <a:gd name="T28" fmla="*/ 69 w 69"/>
                <a:gd name="T29" fmla="*/ 10 h 79"/>
                <a:gd name="T30" fmla="*/ 59 w 69"/>
                <a:gd name="T31" fmla="*/ 0 h 79"/>
                <a:gd name="T32" fmla="*/ 49 w 69"/>
                <a:gd name="T33" fmla="*/ 1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9">
                  <a:moveTo>
                    <a:pt x="49" y="10"/>
                  </a:moveTo>
                  <a:cubicBezTo>
                    <a:pt x="49" y="12"/>
                    <a:pt x="49" y="14"/>
                    <a:pt x="48" y="15"/>
                  </a:cubicBezTo>
                  <a:cubicBezTo>
                    <a:pt x="48" y="16"/>
                    <a:pt x="47" y="17"/>
                    <a:pt x="46" y="18"/>
                  </a:cubicBezTo>
                  <a:cubicBezTo>
                    <a:pt x="43" y="20"/>
                    <a:pt x="40" y="22"/>
                    <a:pt x="35" y="25"/>
                  </a:cubicBezTo>
                  <a:cubicBezTo>
                    <a:pt x="29" y="29"/>
                    <a:pt x="21" y="32"/>
                    <a:pt x="13" y="39"/>
                  </a:cubicBezTo>
                  <a:cubicBezTo>
                    <a:pt x="10" y="42"/>
                    <a:pt x="6" y="46"/>
                    <a:pt x="4" y="51"/>
                  </a:cubicBezTo>
                  <a:cubicBezTo>
                    <a:pt x="2" y="56"/>
                    <a:pt x="0" y="62"/>
                    <a:pt x="0" y="69"/>
                  </a:cubicBezTo>
                  <a:cubicBezTo>
                    <a:pt x="0" y="74"/>
                    <a:pt x="5" y="79"/>
                    <a:pt x="10" y="79"/>
                  </a:cubicBezTo>
                  <a:cubicBezTo>
                    <a:pt x="16" y="79"/>
                    <a:pt x="20" y="74"/>
                    <a:pt x="20" y="69"/>
                  </a:cubicBezTo>
                  <a:cubicBezTo>
                    <a:pt x="20" y="65"/>
                    <a:pt x="21" y="63"/>
                    <a:pt x="22" y="61"/>
                  </a:cubicBezTo>
                  <a:cubicBezTo>
                    <a:pt x="22" y="59"/>
                    <a:pt x="23" y="57"/>
                    <a:pt x="25" y="56"/>
                  </a:cubicBezTo>
                  <a:cubicBezTo>
                    <a:pt x="27" y="53"/>
                    <a:pt x="30" y="51"/>
                    <a:pt x="35" y="48"/>
                  </a:cubicBezTo>
                  <a:cubicBezTo>
                    <a:pt x="41" y="44"/>
                    <a:pt x="48" y="41"/>
                    <a:pt x="56" y="36"/>
                  </a:cubicBezTo>
                  <a:cubicBezTo>
                    <a:pt x="59" y="33"/>
                    <a:pt x="63" y="30"/>
                    <a:pt x="65" y="26"/>
                  </a:cubicBezTo>
                  <a:cubicBezTo>
                    <a:pt x="68" y="21"/>
                    <a:pt x="69" y="16"/>
                    <a:pt x="69" y="10"/>
                  </a:cubicBezTo>
                  <a:cubicBezTo>
                    <a:pt x="69" y="5"/>
                    <a:pt x="65" y="0"/>
                    <a:pt x="59" y="0"/>
                  </a:cubicBezTo>
                  <a:cubicBezTo>
                    <a:pt x="54" y="0"/>
                    <a:pt x="49" y="5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277"/>
            <p:cNvSpPr>
              <a:spLocks/>
            </p:cNvSpPr>
            <p:nvPr/>
          </p:nvSpPr>
          <p:spPr bwMode="auto">
            <a:xfrm>
              <a:off x="1376363" y="2427289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6 w 69"/>
                <a:gd name="T3" fmla="*/ 54 h 78"/>
                <a:gd name="T4" fmla="*/ 59 w 69"/>
                <a:gd name="T5" fmla="*/ 45 h 78"/>
                <a:gd name="T6" fmla="*/ 45 w 69"/>
                <a:gd name="T7" fmla="*/ 36 h 78"/>
                <a:gd name="T8" fmla="*/ 27 w 69"/>
                <a:gd name="T9" fmla="*/ 24 h 78"/>
                <a:gd name="T10" fmla="*/ 22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3 w 69"/>
                <a:gd name="T19" fmla="*/ 25 h 78"/>
                <a:gd name="T20" fmla="*/ 10 w 69"/>
                <a:gd name="T21" fmla="*/ 35 h 78"/>
                <a:gd name="T22" fmla="*/ 24 w 69"/>
                <a:gd name="T23" fmla="*/ 47 h 78"/>
                <a:gd name="T24" fmla="*/ 44 w 69"/>
                <a:gd name="T25" fmla="*/ 58 h 78"/>
                <a:gd name="T26" fmla="*/ 48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8" y="58"/>
                    <a:pt x="66" y="54"/>
                  </a:cubicBezTo>
                  <a:cubicBezTo>
                    <a:pt x="64" y="51"/>
                    <a:pt x="62" y="48"/>
                    <a:pt x="59" y="45"/>
                  </a:cubicBezTo>
                  <a:cubicBezTo>
                    <a:pt x="55" y="41"/>
                    <a:pt x="50" y="38"/>
                    <a:pt x="45" y="36"/>
                  </a:cubicBezTo>
                  <a:cubicBezTo>
                    <a:pt x="38" y="32"/>
                    <a:pt x="31" y="28"/>
                    <a:pt x="27" y="24"/>
                  </a:cubicBezTo>
                  <a:cubicBezTo>
                    <a:pt x="25" y="22"/>
                    <a:pt x="23" y="20"/>
                    <a:pt x="22" y="18"/>
                  </a:cubicBezTo>
                  <a:cubicBezTo>
                    <a:pt x="21" y="16"/>
                    <a:pt x="20" y="13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1" y="20"/>
                    <a:pt x="3" y="25"/>
                  </a:cubicBezTo>
                  <a:cubicBezTo>
                    <a:pt x="5" y="29"/>
                    <a:pt x="7" y="32"/>
                    <a:pt x="10" y="35"/>
                  </a:cubicBezTo>
                  <a:cubicBezTo>
                    <a:pt x="14" y="40"/>
                    <a:pt x="19" y="44"/>
                    <a:pt x="24" y="47"/>
                  </a:cubicBezTo>
                  <a:cubicBezTo>
                    <a:pt x="32" y="51"/>
                    <a:pt x="39" y="55"/>
                    <a:pt x="44" y="58"/>
                  </a:cubicBezTo>
                  <a:cubicBezTo>
                    <a:pt x="46" y="60"/>
                    <a:pt x="47" y="61"/>
                    <a:pt x="48" y="63"/>
                  </a:cubicBezTo>
                  <a:cubicBezTo>
                    <a:pt x="49" y="64"/>
                    <a:pt x="49" y="65"/>
                    <a:pt x="49" y="68"/>
                  </a:cubicBezTo>
                  <a:cubicBezTo>
                    <a:pt x="49" y="73"/>
                    <a:pt x="54" y="78"/>
                    <a:pt x="59" y="78"/>
                  </a:cubicBezTo>
                  <a:cubicBezTo>
                    <a:pt x="65" y="78"/>
                    <a:pt x="69" y="73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278"/>
            <p:cNvSpPr>
              <a:spLocks/>
            </p:cNvSpPr>
            <p:nvPr/>
          </p:nvSpPr>
          <p:spPr bwMode="auto">
            <a:xfrm>
              <a:off x="1376363" y="2317751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6 w 69"/>
                <a:gd name="T3" fmla="*/ 55 h 78"/>
                <a:gd name="T4" fmla="*/ 59 w 69"/>
                <a:gd name="T5" fmla="*/ 46 h 78"/>
                <a:gd name="T6" fmla="*/ 45 w 69"/>
                <a:gd name="T7" fmla="*/ 36 h 78"/>
                <a:gd name="T8" fmla="*/ 27 w 69"/>
                <a:gd name="T9" fmla="*/ 25 h 78"/>
                <a:gd name="T10" fmla="*/ 22 w 69"/>
                <a:gd name="T11" fmla="*/ 19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3 w 69"/>
                <a:gd name="T19" fmla="*/ 25 h 78"/>
                <a:gd name="T20" fmla="*/ 10 w 69"/>
                <a:gd name="T21" fmla="*/ 36 h 78"/>
                <a:gd name="T22" fmla="*/ 24 w 69"/>
                <a:gd name="T23" fmla="*/ 48 h 78"/>
                <a:gd name="T24" fmla="*/ 44 w 69"/>
                <a:gd name="T25" fmla="*/ 59 h 78"/>
                <a:gd name="T26" fmla="*/ 48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8" y="59"/>
                    <a:pt x="66" y="55"/>
                  </a:cubicBezTo>
                  <a:cubicBezTo>
                    <a:pt x="64" y="51"/>
                    <a:pt x="62" y="48"/>
                    <a:pt x="59" y="46"/>
                  </a:cubicBezTo>
                  <a:cubicBezTo>
                    <a:pt x="55" y="42"/>
                    <a:pt x="50" y="39"/>
                    <a:pt x="45" y="36"/>
                  </a:cubicBezTo>
                  <a:cubicBezTo>
                    <a:pt x="38" y="32"/>
                    <a:pt x="31" y="29"/>
                    <a:pt x="27" y="25"/>
                  </a:cubicBezTo>
                  <a:cubicBezTo>
                    <a:pt x="25" y="23"/>
                    <a:pt x="23" y="21"/>
                    <a:pt x="22" y="19"/>
                  </a:cubicBezTo>
                  <a:cubicBezTo>
                    <a:pt x="21" y="17"/>
                    <a:pt x="20" y="14"/>
                    <a:pt x="20" y="10"/>
                  </a:cubicBezTo>
                  <a:cubicBezTo>
                    <a:pt x="20" y="5"/>
                    <a:pt x="16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1" y="21"/>
                    <a:pt x="3" y="25"/>
                  </a:cubicBezTo>
                  <a:cubicBezTo>
                    <a:pt x="5" y="29"/>
                    <a:pt x="7" y="33"/>
                    <a:pt x="10" y="36"/>
                  </a:cubicBezTo>
                  <a:cubicBezTo>
                    <a:pt x="14" y="41"/>
                    <a:pt x="19" y="45"/>
                    <a:pt x="24" y="48"/>
                  </a:cubicBezTo>
                  <a:cubicBezTo>
                    <a:pt x="32" y="52"/>
                    <a:pt x="39" y="55"/>
                    <a:pt x="44" y="59"/>
                  </a:cubicBezTo>
                  <a:cubicBezTo>
                    <a:pt x="46" y="61"/>
                    <a:pt x="47" y="62"/>
                    <a:pt x="48" y="63"/>
                  </a:cubicBezTo>
                  <a:cubicBezTo>
                    <a:pt x="49" y="65"/>
                    <a:pt x="49" y="66"/>
                    <a:pt x="49" y="68"/>
                  </a:cubicBezTo>
                  <a:cubicBezTo>
                    <a:pt x="49" y="74"/>
                    <a:pt x="54" y="78"/>
                    <a:pt x="59" y="78"/>
                  </a:cubicBezTo>
                  <a:cubicBezTo>
                    <a:pt x="65" y="78"/>
                    <a:pt x="69" y="74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279"/>
            <p:cNvSpPr>
              <a:spLocks/>
            </p:cNvSpPr>
            <p:nvPr/>
          </p:nvSpPr>
          <p:spPr bwMode="auto">
            <a:xfrm>
              <a:off x="2093913" y="2085976"/>
              <a:ext cx="153988" cy="19050"/>
            </a:xfrm>
            <a:custGeom>
              <a:avLst/>
              <a:gdLst>
                <a:gd name="T0" fmla="*/ 10 w 164"/>
                <a:gd name="T1" fmla="*/ 20 h 20"/>
                <a:gd name="T2" fmla="*/ 154 w 164"/>
                <a:gd name="T3" fmla="*/ 20 h 20"/>
                <a:gd name="T4" fmla="*/ 164 w 164"/>
                <a:gd name="T5" fmla="*/ 10 h 20"/>
                <a:gd name="T6" fmla="*/ 154 w 164"/>
                <a:gd name="T7" fmla="*/ 0 h 20"/>
                <a:gd name="T8" fmla="*/ 10 w 164"/>
                <a:gd name="T9" fmla="*/ 0 h 20"/>
                <a:gd name="T10" fmla="*/ 0 w 164"/>
                <a:gd name="T11" fmla="*/ 10 h 20"/>
                <a:gd name="T12" fmla="*/ 10 w 164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20">
                  <a:moveTo>
                    <a:pt x="10" y="20"/>
                  </a:moveTo>
                  <a:cubicBezTo>
                    <a:pt x="154" y="20"/>
                    <a:pt x="154" y="20"/>
                    <a:pt x="154" y="20"/>
                  </a:cubicBezTo>
                  <a:cubicBezTo>
                    <a:pt x="159" y="20"/>
                    <a:pt x="164" y="16"/>
                    <a:pt x="164" y="10"/>
                  </a:cubicBezTo>
                  <a:cubicBezTo>
                    <a:pt x="164" y="5"/>
                    <a:pt x="159" y="0"/>
                    <a:pt x="15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5" y="20"/>
                    <a:pt x="10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280"/>
            <p:cNvSpPr>
              <a:spLocks/>
            </p:cNvSpPr>
            <p:nvPr/>
          </p:nvSpPr>
          <p:spPr bwMode="auto">
            <a:xfrm>
              <a:off x="776288" y="1700214"/>
              <a:ext cx="152400" cy="17463"/>
            </a:xfrm>
            <a:custGeom>
              <a:avLst/>
              <a:gdLst>
                <a:gd name="T0" fmla="*/ 10 w 163"/>
                <a:gd name="T1" fmla="*/ 20 h 20"/>
                <a:gd name="T2" fmla="*/ 153 w 163"/>
                <a:gd name="T3" fmla="*/ 20 h 20"/>
                <a:gd name="T4" fmla="*/ 163 w 163"/>
                <a:gd name="T5" fmla="*/ 10 h 20"/>
                <a:gd name="T6" fmla="*/ 153 w 163"/>
                <a:gd name="T7" fmla="*/ 0 h 20"/>
                <a:gd name="T8" fmla="*/ 10 w 163"/>
                <a:gd name="T9" fmla="*/ 0 h 20"/>
                <a:gd name="T10" fmla="*/ 0 w 163"/>
                <a:gd name="T11" fmla="*/ 10 h 20"/>
                <a:gd name="T12" fmla="*/ 10 w 163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" h="20">
                  <a:moveTo>
                    <a:pt x="10" y="20"/>
                  </a:moveTo>
                  <a:cubicBezTo>
                    <a:pt x="153" y="20"/>
                    <a:pt x="153" y="20"/>
                    <a:pt x="153" y="20"/>
                  </a:cubicBezTo>
                  <a:cubicBezTo>
                    <a:pt x="159" y="20"/>
                    <a:pt x="163" y="15"/>
                    <a:pt x="163" y="10"/>
                  </a:cubicBezTo>
                  <a:cubicBezTo>
                    <a:pt x="163" y="4"/>
                    <a:pt x="159" y="0"/>
                    <a:pt x="15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281"/>
            <p:cNvSpPr>
              <a:spLocks/>
            </p:cNvSpPr>
            <p:nvPr/>
          </p:nvSpPr>
          <p:spPr bwMode="auto">
            <a:xfrm>
              <a:off x="2105026" y="1076326"/>
              <a:ext cx="153988" cy="19050"/>
            </a:xfrm>
            <a:custGeom>
              <a:avLst/>
              <a:gdLst>
                <a:gd name="T0" fmla="*/ 10 w 164"/>
                <a:gd name="T1" fmla="*/ 20 h 20"/>
                <a:gd name="T2" fmla="*/ 154 w 164"/>
                <a:gd name="T3" fmla="*/ 20 h 20"/>
                <a:gd name="T4" fmla="*/ 164 w 164"/>
                <a:gd name="T5" fmla="*/ 10 h 20"/>
                <a:gd name="T6" fmla="*/ 154 w 164"/>
                <a:gd name="T7" fmla="*/ 0 h 20"/>
                <a:gd name="T8" fmla="*/ 10 w 164"/>
                <a:gd name="T9" fmla="*/ 0 h 20"/>
                <a:gd name="T10" fmla="*/ 0 w 164"/>
                <a:gd name="T11" fmla="*/ 10 h 20"/>
                <a:gd name="T12" fmla="*/ 10 w 164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20">
                  <a:moveTo>
                    <a:pt x="10" y="20"/>
                  </a:moveTo>
                  <a:cubicBezTo>
                    <a:pt x="154" y="20"/>
                    <a:pt x="154" y="20"/>
                    <a:pt x="154" y="20"/>
                  </a:cubicBezTo>
                  <a:cubicBezTo>
                    <a:pt x="159" y="20"/>
                    <a:pt x="164" y="15"/>
                    <a:pt x="164" y="10"/>
                  </a:cubicBezTo>
                  <a:cubicBezTo>
                    <a:pt x="164" y="4"/>
                    <a:pt x="159" y="0"/>
                    <a:pt x="15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282"/>
            <p:cNvSpPr>
              <a:spLocks/>
            </p:cNvSpPr>
            <p:nvPr/>
          </p:nvSpPr>
          <p:spPr bwMode="auto">
            <a:xfrm>
              <a:off x="2633663" y="773114"/>
              <a:ext cx="152400" cy="19050"/>
            </a:xfrm>
            <a:custGeom>
              <a:avLst/>
              <a:gdLst>
                <a:gd name="T0" fmla="*/ 10 w 163"/>
                <a:gd name="T1" fmla="*/ 20 h 20"/>
                <a:gd name="T2" fmla="*/ 153 w 163"/>
                <a:gd name="T3" fmla="*/ 20 h 20"/>
                <a:gd name="T4" fmla="*/ 163 w 163"/>
                <a:gd name="T5" fmla="*/ 10 h 20"/>
                <a:gd name="T6" fmla="*/ 153 w 163"/>
                <a:gd name="T7" fmla="*/ 0 h 20"/>
                <a:gd name="T8" fmla="*/ 10 w 163"/>
                <a:gd name="T9" fmla="*/ 0 h 20"/>
                <a:gd name="T10" fmla="*/ 0 w 163"/>
                <a:gd name="T11" fmla="*/ 10 h 20"/>
                <a:gd name="T12" fmla="*/ 10 w 163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" h="20">
                  <a:moveTo>
                    <a:pt x="10" y="20"/>
                  </a:moveTo>
                  <a:cubicBezTo>
                    <a:pt x="153" y="20"/>
                    <a:pt x="153" y="20"/>
                    <a:pt x="153" y="20"/>
                  </a:cubicBezTo>
                  <a:cubicBezTo>
                    <a:pt x="159" y="20"/>
                    <a:pt x="163" y="15"/>
                    <a:pt x="163" y="10"/>
                  </a:cubicBezTo>
                  <a:cubicBezTo>
                    <a:pt x="163" y="4"/>
                    <a:pt x="159" y="0"/>
                    <a:pt x="15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283"/>
            <p:cNvSpPr>
              <a:spLocks/>
            </p:cNvSpPr>
            <p:nvPr/>
          </p:nvSpPr>
          <p:spPr bwMode="auto">
            <a:xfrm>
              <a:off x="1311276" y="2771776"/>
              <a:ext cx="152400" cy="19050"/>
            </a:xfrm>
            <a:custGeom>
              <a:avLst/>
              <a:gdLst>
                <a:gd name="T0" fmla="*/ 10 w 163"/>
                <a:gd name="T1" fmla="*/ 20 h 20"/>
                <a:gd name="T2" fmla="*/ 153 w 163"/>
                <a:gd name="T3" fmla="*/ 20 h 20"/>
                <a:gd name="T4" fmla="*/ 163 w 163"/>
                <a:gd name="T5" fmla="*/ 10 h 20"/>
                <a:gd name="T6" fmla="*/ 153 w 163"/>
                <a:gd name="T7" fmla="*/ 0 h 20"/>
                <a:gd name="T8" fmla="*/ 10 w 163"/>
                <a:gd name="T9" fmla="*/ 0 h 20"/>
                <a:gd name="T10" fmla="*/ 0 w 163"/>
                <a:gd name="T11" fmla="*/ 10 h 20"/>
                <a:gd name="T12" fmla="*/ 10 w 163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" h="20">
                  <a:moveTo>
                    <a:pt x="10" y="20"/>
                  </a:moveTo>
                  <a:cubicBezTo>
                    <a:pt x="153" y="20"/>
                    <a:pt x="153" y="20"/>
                    <a:pt x="153" y="20"/>
                  </a:cubicBezTo>
                  <a:cubicBezTo>
                    <a:pt x="159" y="20"/>
                    <a:pt x="163" y="16"/>
                    <a:pt x="163" y="10"/>
                  </a:cubicBezTo>
                  <a:cubicBezTo>
                    <a:pt x="163" y="5"/>
                    <a:pt x="159" y="0"/>
                    <a:pt x="15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284"/>
            <p:cNvSpPr>
              <a:spLocks/>
            </p:cNvSpPr>
            <p:nvPr/>
          </p:nvSpPr>
          <p:spPr bwMode="auto">
            <a:xfrm>
              <a:off x="1654176" y="2417764"/>
              <a:ext cx="115888" cy="114300"/>
            </a:xfrm>
            <a:custGeom>
              <a:avLst/>
              <a:gdLst>
                <a:gd name="T0" fmla="*/ 18 w 124"/>
                <a:gd name="T1" fmla="*/ 119 h 123"/>
                <a:gd name="T2" fmla="*/ 120 w 124"/>
                <a:gd name="T3" fmla="*/ 18 h 123"/>
                <a:gd name="T4" fmla="*/ 120 w 124"/>
                <a:gd name="T5" fmla="*/ 4 h 123"/>
                <a:gd name="T6" fmla="*/ 106 w 124"/>
                <a:gd name="T7" fmla="*/ 4 h 123"/>
                <a:gd name="T8" fmla="*/ 4 w 124"/>
                <a:gd name="T9" fmla="*/ 105 h 123"/>
                <a:gd name="T10" fmla="*/ 4 w 124"/>
                <a:gd name="T11" fmla="*/ 119 h 123"/>
                <a:gd name="T12" fmla="*/ 18 w 124"/>
                <a:gd name="T13" fmla="*/ 11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123">
                  <a:moveTo>
                    <a:pt x="18" y="119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24" y="14"/>
                    <a:pt x="124" y="8"/>
                    <a:pt x="120" y="4"/>
                  </a:cubicBezTo>
                  <a:cubicBezTo>
                    <a:pt x="116" y="0"/>
                    <a:pt x="109" y="0"/>
                    <a:pt x="106" y="4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0" y="109"/>
                    <a:pt x="0" y="115"/>
                    <a:pt x="4" y="119"/>
                  </a:cubicBezTo>
                  <a:cubicBezTo>
                    <a:pt x="8" y="123"/>
                    <a:pt x="14" y="123"/>
                    <a:pt x="18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285"/>
            <p:cNvSpPr>
              <a:spLocks/>
            </p:cNvSpPr>
            <p:nvPr/>
          </p:nvSpPr>
          <p:spPr bwMode="auto">
            <a:xfrm>
              <a:off x="868363" y="771526"/>
              <a:ext cx="115888" cy="115888"/>
            </a:xfrm>
            <a:custGeom>
              <a:avLst/>
              <a:gdLst>
                <a:gd name="T0" fmla="*/ 18 w 124"/>
                <a:gd name="T1" fmla="*/ 119 h 123"/>
                <a:gd name="T2" fmla="*/ 120 w 124"/>
                <a:gd name="T3" fmla="*/ 18 h 123"/>
                <a:gd name="T4" fmla="*/ 120 w 124"/>
                <a:gd name="T5" fmla="*/ 4 h 123"/>
                <a:gd name="T6" fmla="*/ 106 w 124"/>
                <a:gd name="T7" fmla="*/ 4 h 123"/>
                <a:gd name="T8" fmla="*/ 4 w 124"/>
                <a:gd name="T9" fmla="*/ 105 h 123"/>
                <a:gd name="T10" fmla="*/ 4 w 124"/>
                <a:gd name="T11" fmla="*/ 119 h 123"/>
                <a:gd name="T12" fmla="*/ 18 w 124"/>
                <a:gd name="T13" fmla="*/ 11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123">
                  <a:moveTo>
                    <a:pt x="18" y="119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24" y="14"/>
                    <a:pt x="124" y="8"/>
                    <a:pt x="120" y="4"/>
                  </a:cubicBezTo>
                  <a:cubicBezTo>
                    <a:pt x="116" y="0"/>
                    <a:pt x="110" y="0"/>
                    <a:pt x="106" y="4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0" y="109"/>
                    <a:pt x="0" y="115"/>
                    <a:pt x="4" y="119"/>
                  </a:cubicBezTo>
                  <a:cubicBezTo>
                    <a:pt x="8" y="123"/>
                    <a:pt x="15" y="123"/>
                    <a:pt x="18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286"/>
            <p:cNvSpPr>
              <a:spLocks/>
            </p:cNvSpPr>
            <p:nvPr/>
          </p:nvSpPr>
          <p:spPr bwMode="auto">
            <a:xfrm>
              <a:off x="2700338" y="1744664"/>
              <a:ext cx="115888" cy="114300"/>
            </a:xfrm>
            <a:custGeom>
              <a:avLst/>
              <a:gdLst>
                <a:gd name="T0" fmla="*/ 18 w 124"/>
                <a:gd name="T1" fmla="*/ 119 h 123"/>
                <a:gd name="T2" fmla="*/ 120 w 124"/>
                <a:gd name="T3" fmla="*/ 18 h 123"/>
                <a:gd name="T4" fmla="*/ 120 w 124"/>
                <a:gd name="T5" fmla="*/ 4 h 123"/>
                <a:gd name="T6" fmla="*/ 106 w 124"/>
                <a:gd name="T7" fmla="*/ 4 h 123"/>
                <a:gd name="T8" fmla="*/ 4 w 124"/>
                <a:gd name="T9" fmla="*/ 105 h 123"/>
                <a:gd name="T10" fmla="*/ 4 w 124"/>
                <a:gd name="T11" fmla="*/ 119 h 123"/>
                <a:gd name="T12" fmla="*/ 18 w 124"/>
                <a:gd name="T13" fmla="*/ 11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123">
                  <a:moveTo>
                    <a:pt x="18" y="119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24" y="14"/>
                    <a:pt x="124" y="8"/>
                    <a:pt x="120" y="4"/>
                  </a:cubicBezTo>
                  <a:cubicBezTo>
                    <a:pt x="116" y="0"/>
                    <a:pt x="110" y="0"/>
                    <a:pt x="106" y="4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0" y="109"/>
                    <a:pt x="0" y="116"/>
                    <a:pt x="4" y="119"/>
                  </a:cubicBezTo>
                  <a:cubicBezTo>
                    <a:pt x="8" y="123"/>
                    <a:pt x="14" y="123"/>
                    <a:pt x="18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287"/>
            <p:cNvSpPr>
              <a:spLocks noEditPoints="1"/>
            </p:cNvSpPr>
            <p:nvPr/>
          </p:nvSpPr>
          <p:spPr bwMode="auto">
            <a:xfrm>
              <a:off x="1903413" y="1244601"/>
              <a:ext cx="163513" cy="141288"/>
            </a:xfrm>
            <a:custGeom>
              <a:avLst/>
              <a:gdLst>
                <a:gd name="T0" fmla="*/ 77 w 103"/>
                <a:gd name="T1" fmla="*/ 45 h 89"/>
                <a:gd name="T2" fmla="*/ 77 w 103"/>
                <a:gd name="T3" fmla="*/ 45 h 89"/>
                <a:gd name="T4" fmla="*/ 76 w 103"/>
                <a:gd name="T5" fmla="*/ 46 h 89"/>
                <a:gd name="T6" fmla="*/ 99 w 103"/>
                <a:gd name="T7" fmla="*/ 86 h 89"/>
                <a:gd name="T8" fmla="*/ 52 w 103"/>
                <a:gd name="T9" fmla="*/ 86 h 89"/>
                <a:gd name="T10" fmla="*/ 4 w 103"/>
                <a:gd name="T11" fmla="*/ 86 h 89"/>
                <a:gd name="T12" fmla="*/ 19 w 103"/>
                <a:gd name="T13" fmla="*/ 62 h 89"/>
                <a:gd name="T14" fmla="*/ 16 w 103"/>
                <a:gd name="T15" fmla="*/ 62 h 89"/>
                <a:gd name="T16" fmla="*/ 0 w 103"/>
                <a:gd name="T17" fmla="*/ 89 h 89"/>
                <a:gd name="T18" fmla="*/ 52 w 103"/>
                <a:gd name="T19" fmla="*/ 89 h 89"/>
                <a:gd name="T20" fmla="*/ 103 w 103"/>
                <a:gd name="T21" fmla="*/ 89 h 89"/>
                <a:gd name="T22" fmla="*/ 77 w 103"/>
                <a:gd name="T23" fmla="*/ 45 h 89"/>
                <a:gd name="T24" fmla="*/ 30 w 103"/>
                <a:gd name="T25" fmla="*/ 38 h 89"/>
                <a:gd name="T26" fmla="*/ 26 w 103"/>
                <a:gd name="T27" fmla="*/ 45 h 89"/>
                <a:gd name="T28" fmla="*/ 23 w 103"/>
                <a:gd name="T29" fmla="*/ 50 h 89"/>
                <a:gd name="T30" fmla="*/ 26 w 103"/>
                <a:gd name="T31" fmla="*/ 50 h 89"/>
                <a:gd name="T32" fmla="*/ 29 w 103"/>
                <a:gd name="T33" fmla="*/ 46 h 89"/>
                <a:gd name="T34" fmla="*/ 31 w 103"/>
                <a:gd name="T35" fmla="*/ 40 h 89"/>
                <a:gd name="T36" fmla="*/ 30 w 103"/>
                <a:gd name="T37" fmla="*/ 38 h 89"/>
                <a:gd name="T38" fmla="*/ 52 w 103"/>
                <a:gd name="T39" fmla="*/ 0 h 89"/>
                <a:gd name="T40" fmla="*/ 37 w 103"/>
                <a:gd name="T41" fmla="*/ 26 h 89"/>
                <a:gd name="T42" fmla="*/ 38 w 103"/>
                <a:gd name="T43" fmla="*/ 28 h 89"/>
                <a:gd name="T44" fmla="*/ 52 w 103"/>
                <a:gd name="T45" fmla="*/ 5 h 89"/>
                <a:gd name="T46" fmla="*/ 76 w 103"/>
                <a:gd name="T47" fmla="*/ 46 h 89"/>
                <a:gd name="T48" fmla="*/ 77 w 103"/>
                <a:gd name="T49" fmla="*/ 45 h 89"/>
                <a:gd name="T50" fmla="*/ 77 w 103"/>
                <a:gd name="T51" fmla="*/ 45 h 89"/>
                <a:gd name="T52" fmla="*/ 52 w 103"/>
                <a:gd name="T5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3" h="89">
                  <a:moveTo>
                    <a:pt x="77" y="45"/>
                  </a:moveTo>
                  <a:lnTo>
                    <a:pt x="77" y="45"/>
                  </a:lnTo>
                  <a:lnTo>
                    <a:pt x="76" y="46"/>
                  </a:lnTo>
                  <a:lnTo>
                    <a:pt x="99" y="86"/>
                  </a:lnTo>
                  <a:lnTo>
                    <a:pt x="52" y="86"/>
                  </a:lnTo>
                  <a:lnTo>
                    <a:pt x="4" y="86"/>
                  </a:lnTo>
                  <a:lnTo>
                    <a:pt x="19" y="62"/>
                  </a:lnTo>
                  <a:lnTo>
                    <a:pt x="16" y="62"/>
                  </a:lnTo>
                  <a:lnTo>
                    <a:pt x="0" y="89"/>
                  </a:lnTo>
                  <a:lnTo>
                    <a:pt x="52" y="89"/>
                  </a:lnTo>
                  <a:lnTo>
                    <a:pt x="103" y="89"/>
                  </a:lnTo>
                  <a:lnTo>
                    <a:pt x="77" y="45"/>
                  </a:lnTo>
                  <a:close/>
                  <a:moveTo>
                    <a:pt x="30" y="38"/>
                  </a:moveTo>
                  <a:lnTo>
                    <a:pt x="26" y="45"/>
                  </a:lnTo>
                  <a:lnTo>
                    <a:pt x="23" y="50"/>
                  </a:lnTo>
                  <a:lnTo>
                    <a:pt x="26" y="50"/>
                  </a:lnTo>
                  <a:lnTo>
                    <a:pt x="29" y="46"/>
                  </a:lnTo>
                  <a:lnTo>
                    <a:pt x="31" y="40"/>
                  </a:lnTo>
                  <a:lnTo>
                    <a:pt x="30" y="38"/>
                  </a:lnTo>
                  <a:close/>
                  <a:moveTo>
                    <a:pt x="52" y="0"/>
                  </a:moveTo>
                  <a:lnTo>
                    <a:pt x="37" y="26"/>
                  </a:lnTo>
                  <a:lnTo>
                    <a:pt x="38" y="28"/>
                  </a:lnTo>
                  <a:lnTo>
                    <a:pt x="52" y="5"/>
                  </a:lnTo>
                  <a:lnTo>
                    <a:pt x="76" y="46"/>
                  </a:lnTo>
                  <a:lnTo>
                    <a:pt x="77" y="45"/>
                  </a:lnTo>
                  <a:lnTo>
                    <a:pt x="77" y="45"/>
                  </a:lnTo>
                  <a:lnTo>
                    <a:pt x="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288"/>
            <p:cNvSpPr>
              <a:spLocks noEditPoints="1"/>
            </p:cNvSpPr>
            <p:nvPr/>
          </p:nvSpPr>
          <p:spPr bwMode="auto">
            <a:xfrm>
              <a:off x="1903413" y="1244601"/>
              <a:ext cx="163513" cy="141288"/>
            </a:xfrm>
            <a:custGeom>
              <a:avLst/>
              <a:gdLst>
                <a:gd name="T0" fmla="*/ 77 w 103"/>
                <a:gd name="T1" fmla="*/ 45 h 89"/>
                <a:gd name="T2" fmla="*/ 77 w 103"/>
                <a:gd name="T3" fmla="*/ 45 h 89"/>
                <a:gd name="T4" fmla="*/ 76 w 103"/>
                <a:gd name="T5" fmla="*/ 46 h 89"/>
                <a:gd name="T6" fmla="*/ 99 w 103"/>
                <a:gd name="T7" fmla="*/ 86 h 89"/>
                <a:gd name="T8" fmla="*/ 52 w 103"/>
                <a:gd name="T9" fmla="*/ 86 h 89"/>
                <a:gd name="T10" fmla="*/ 4 w 103"/>
                <a:gd name="T11" fmla="*/ 86 h 89"/>
                <a:gd name="T12" fmla="*/ 19 w 103"/>
                <a:gd name="T13" fmla="*/ 62 h 89"/>
                <a:gd name="T14" fmla="*/ 16 w 103"/>
                <a:gd name="T15" fmla="*/ 62 h 89"/>
                <a:gd name="T16" fmla="*/ 0 w 103"/>
                <a:gd name="T17" fmla="*/ 89 h 89"/>
                <a:gd name="T18" fmla="*/ 52 w 103"/>
                <a:gd name="T19" fmla="*/ 89 h 89"/>
                <a:gd name="T20" fmla="*/ 103 w 103"/>
                <a:gd name="T21" fmla="*/ 89 h 89"/>
                <a:gd name="T22" fmla="*/ 77 w 103"/>
                <a:gd name="T23" fmla="*/ 45 h 89"/>
                <a:gd name="T24" fmla="*/ 30 w 103"/>
                <a:gd name="T25" fmla="*/ 38 h 89"/>
                <a:gd name="T26" fmla="*/ 26 w 103"/>
                <a:gd name="T27" fmla="*/ 45 h 89"/>
                <a:gd name="T28" fmla="*/ 23 w 103"/>
                <a:gd name="T29" fmla="*/ 50 h 89"/>
                <a:gd name="T30" fmla="*/ 26 w 103"/>
                <a:gd name="T31" fmla="*/ 50 h 89"/>
                <a:gd name="T32" fmla="*/ 29 w 103"/>
                <a:gd name="T33" fmla="*/ 46 h 89"/>
                <a:gd name="T34" fmla="*/ 31 w 103"/>
                <a:gd name="T35" fmla="*/ 40 h 89"/>
                <a:gd name="T36" fmla="*/ 30 w 103"/>
                <a:gd name="T37" fmla="*/ 38 h 89"/>
                <a:gd name="T38" fmla="*/ 52 w 103"/>
                <a:gd name="T39" fmla="*/ 0 h 89"/>
                <a:gd name="T40" fmla="*/ 37 w 103"/>
                <a:gd name="T41" fmla="*/ 26 h 89"/>
                <a:gd name="T42" fmla="*/ 38 w 103"/>
                <a:gd name="T43" fmla="*/ 28 h 89"/>
                <a:gd name="T44" fmla="*/ 52 w 103"/>
                <a:gd name="T45" fmla="*/ 5 h 89"/>
                <a:gd name="T46" fmla="*/ 76 w 103"/>
                <a:gd name="T47" fmla="*/ 46 h 89"/>
                <a:gd name="T48" fmla="*/ 77 w 103"/>
                <a:gd name="T49" fmla="*/ 45 h 89"/>
                <a:gd name="T50" fmla="*/ 77 w 103"/>
                <a:gd name="T51" fmla="*/ 45 h 89"/>
                <a:gd name="T52" fmla="*/ 52 w 103"/>
                <a:gd name="T5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3" h="89">
                  <a:moveTo>
                    <a:pt x="77" y="45"/>
                  </a:moveTo>
                  <a:lnTo>
                    <a:pt x="77" y="45"/>
                  </a:lnTo>
                  <a:lnTo>
                    <a:pt x="76" y="46"/>
                  </a:lnTo>
                  <a:lnTo>
                    <a:pt x="99" y="86"/>
                  </a:lnTo>
                  <a:lnTo>
                    <a:pt x="52" y="86"/>
                  </a:lnTo>
                  <a:lnTo>
                    <a:pt x="4" y="86"/>
                  </a:lnTo>
                  <a:lnTo>
                    <a:pt x="19" y="62"/>
                  </a:lnTo>
                  <a:lnTo>
                    <a:pt x="16" y="62"/>
                  </a:lnTo>
                  <a:lnTo>
                    <a:pt x="0" y="89"/>
                  </a:lnTo>
                  <a:lnTo>
                    <a:pt x="52" y="89"/>
                  </a:lnTo>
                  <a:lnTo>
                    <a:pt x="103" y="89"/>
                  </a:lnTo>
                  <a:lnTo>
                    <a:pt x="77" y="45"/>
                  </a:lnTo>
                  <a:moveTo>
                    <a:pt x="30" y="38"/>
                  </a:moveTo>
                  <a:lnTo>
                    <a:pt x="26" y="45"/>
                  </a:lnTo>
                  <a:lnTo>
                    <a:pt x="23" y="50"/>
                  </a:lnTo>
                  <a:lnTo>
                    <a:pt x="26" y="50"/>
                  </a:lnTo>
                  <a:lnTo>
                    <a:pt x="29" y="46"/>
                  </a:lnTo>
                  <a:lnTo>
                    <a:pt x="31" y="40"/>
                  </a:lnTo>
                  <a:lnTo>
                    <a:pt x="30" y="38"/>
                  </a:lnTo>
                  <a:moveTo>
                    <a:pt x="52" y="0"/>
                  </a:moveTo>
                  <a:lnTo>
                    <a:pt x="37" y="26"/>
                  </a:lnTo>
                  <a:lnTo>
                    <a:pt x="38" y="28"/>
                  </a:lnTo>
                  <a:lnTo>
                    <a:pt x="52" y="5"/>
                  </a:lnTo>
                  <a:lnTo>
                    <a:pt x="76" y="46"/>
                  </a:lnTo>
                  <a:lnTo>
                    <a:pt x="77" y="45"/>
                  </a:lnTo>
                  <a:lnTo>
                    <a:pt x="77" y="45"/>
                  </a:lnTo>
                  <a:lnTo>
                    <a:pt x="5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289"/>
            <p:cNvSpPr>
              <a:spLocks noEditPoints="1"/>
            </p:cNvSpPr>
            <p:nvPr/>
          </p:nvSpPr>
          <p:spPr bwMode="auto">
            <a:xfrm>
              <a:off x="1928813" y="1285876"/>
              <a:ext cx="34925" cy="57150"/>
            </a:xfrm>
            <a:custGeom>
              <a:avLst/>
              <a:gdLst>
                <a:gd name="T0" fmla="*/ 10 w 22"/>
                <a:gd name="T1" fmla="*/ 24 h 36"/>
                <a:gd name="T2" fmla="*/ 7 w 22"/>
                <a:gd name="T3" fmla="*/ 24 h 36"/>
                <a:gd name="T4" fmla="*/ 0 w 22"/>
                <a:gd name="T5" fmla="*/ 36 h 36"/>
                <a:gd name="T6" fmla="*/ 3 w 22"/>
                <a:gd name="T7" fmla="*/ 36 h 36"/>
                <a:gd name="T8" fmla="*/ 10 w 22"/>
                <a:gd name="T9" fmla="*/ 24 h 36"/>
                <a:gd name="T10" fmla="*/ 21 w 22"/>
                <a:gd name="T11" fmla="*/ 0 h 36"/>
                <a:gd name="T12" fmla="*/ 14 w 22"/>
                <a:gd name="T13" fmla="*/ 12 h 36"/>
                <a:gd name="T14" fmla="*/ 15 w 22"/>
                <a:gd name="T15" fmla="*/ 14 h 36"/>
                <a:gd name="T16" fmla="*/ 22 w 22"/>
                <a:gd name="T17" fmla="*/ 2 h 36"/>
                <a:gd name="T18" fmla="*/ 21 w 22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36">
                  <a:moveTo>
                    <a:pt x="10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10" y="24"/>
                  </a:lnTo>
                  <a:close/>
                  <a:moveTo>
                    <a:pt x="21" y="0"/>
                  </a:moveTo>
                  <a:lnTo>
                    <a:pt x="14" y="12"/>
                  </a:lnTo>
                  <a:lnTo>
                    <a:pt x="15" y="14"/>
                  </a:lnTo>
                  <a:lnTo>
                    <a:pt x="22" y="2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290"/>
            <p:cNvSpPr>
              <a:spLocks noEditPoints="1"/>
            </p:cNvSpPr>
            <p:nvPr/>
          </p:nvSpPr>
          <p:spPr bwMode="auto">
            <a:xfrm>
              <a:off x="1928813" y="1285876"/>
              <a:ext cx="34925" cy="57150"/>
            </a:xfrm>
            <a:custGeom>
              <a:avLst/>
              <a:gdLst>
                <a:gd name="T0" fmla="*/ 10 w 22"/>
                <a:gd name="T1" fmla="*/ 24 h 36"/>
                <a:gd name="T2" fmla="*/ 7 w 22"/>
                <a:gd name="T3" fmla="*/ 24 h 36"/>
                <a:gd name="T4" fmla="*/ 0 w 22"/>
                <a:gd name="T5" fmla="*/ 36 h 36"/>
                <a:gd name="T6" fmla="*/ 3 w 22"/>
                <a:gd name="T7" fmla="*/ 36 h 36"/>
                <a:gd name="T8" fmla="*/ 10 w 22"/>
                <a:gd name="T9" fmla="*/ 24 h 36"/>
                <a:gd name="T10" fmla="*/ 21 w 22"/>
                <a:gd name="T11" fmla="*/ 0 h 36"/>
                <a:gd name="T12" fmla="*/ 14 w 22"/>
                <a:gd name="T13" fmla="*/ 12 h 36"/>
                <a:gd name="T14" fmla="*/ 15 w 22"/>
                <a:gd name="T15" fmla="*/ 14 h 36"/>
                <a:gd name="T16" fmla="*/ 22 w 22"/>
                <a:gd name="T17" fmla="*/ 2 h 36"/>
                <a:gd name="T18" fmla="*/ 21 w 22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36">
                  <a:moveTo>
                    <a:pt x="10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10" y="24"/>
                  </a:lnTo>
                  <a:moveTo>
                    <a:pt x="21" y="0"/>
                  </a:moveTo>
                  <a:lnTo>
                    <a:pt x="14" y="12"/>
                  </a:lnTo>
                  <a:lnTo>
                    <a:pt x="15" y="14"/>
                  </a:lnTo>
                  <a:lnTo>
                    <a:pt x="22" y="2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291"/>
            <p:cNvSpPr>
              <a:spLocks noEditPoints="1"/>
            </p:cNvSpPr>
            <p:nvPr/>
          </p:nvSpPr>
          <p:spPr bwMode="auto">
            <a:xfrm>
              <a:off x="1774826" y="2074864"/>
              <a:ext cx="161925" cy="141288"/>
            </a:xfrm>
            <a:custGeom>
              <a:avLst/>
              <a:gdLst>
                <a:gd name="T0" fmla="*/ 77 w 102"/>
                <a:gd name="T1" fmla="*/ 44 h 89"/>
                <a:gd name="T2" fmla="*/ 76 w 102"/>
                <a:gd name="T3" fmla="*/ 45 h 89"/>
                <a:gd name="T4" fmla="*/ 75 w 102"/>
                <a:gd name="T5" fmla="*/ 46 h 89"/>
                <a:gd name="T6" fmla="*/ 98 w 102"/>
                <a:gd name="T7" fmla="*/ 86 h 89"/>
                <a:gd name="T8" fmla="*/ 51 w 102"/>
                <a:gd name="T9" fmla="*/ 86 h 89"/>
                <a:gd name="T10" fmla="*/ 3 w 102"/>
                <a:gd name="T11" fmla="*/ 86 h 89"/>
                <a:gd name="T12" fmla="*/ 18 w 102"/>
                <a:gd name="T13" fmla="*/ 62 h 89"/>
                <a:gd name="T14" fmla="*/ 15 w 102"/>
                <a:gd name="T15" fmla="*/ 62 h 89"/>
                <a:gd name="T16" fmla="*/ 0 w 102"/>
                <a:gd name="T17" fmla="*/ 89 h 89"/>
                <a:gd name="T18" fmla="*/ 51 w 102"/>
                <a:gd name="T19" fmla="*/ 89 h 89"/>
                <a:gd name="T20" fmla="*/ 102 w 102"/>
                <a:gd name="T21" fmla="*/ 89 h 89"/>
                <a:gd name="T22" fmla="*/ 77 w 102"/>
                <a:gd name="T23" fmla="*/ 44 h 89"/>
                <a:gd name="T24" fmla="*/ 29 w 102"/>
                <a:gd name="T25" fmla="*/ 37 h 89"/>
                <a:gd name="T26" fmla="*/ 25 w 102"/>
                <a:gd name="T27" fmla="*/ 44 h 89"/>
                <a:gd name="T28" fmla="*/ 22 w 102"/>
                <a:gd name="T29" fmla="*/ 50 h 89"/>
                <a:gd name="T30" fmla="*/ 25 w 102"/>
                <a:gd name="T31" fmla="*/ 50 h 89"/>
                <a:gd name="T32" fmla="*/ 28 w 102"/>
                <a:gd name="T33" fmla="*/ 46 h 89"/>
                <a:gd name="T34" fmla="*/ 31 w 102"/>
                <a:gd name="T35" fmla="*/ 40 h 89"/>
                <a:gd name="T36" fmla="*/ 29 w 102"/>
                <a:gd name="T37" fmla="*/ 37 h 89"/>
                <a:gd name="T38" fmla="*/ 51 w 102"/>
                <a:gd name="T39" fmla="*/ 0 h 89"/>
                <a:gd name="T40" fmla="*/ 36 w 102"/>
                <a:gd name="T41" fmla="*/ 26 h 89"/>
                <a:gd name="T42" fmla="*/ 38 w 102"/>
                <a:gd name="T43" fmla="*/ 28 h 89"/>
                <a:gd name="T44" fmla="*/ 51 w 102"/>
                <a:gd name="T45" fmla="*/ 4 h 89"/>
                <a:gd name="T46" fmla="*/ 75 w 102"/>
                <a:gd name="T47" fmla="*/ 46 h 89"/>
                <a:gd name="T48" fmla="*/ 76 w 102"/>
                <a:gd name="T49" fmla="*/ 45 h 89"/>
                <a:gd name="T50" fmla="*/ 77 w 102"/>
                <a:gd name="T51" fmla="*/ 44 h 89"/>
                <a:gd name="T52" fmla="*/ 51 w 102"/>
                <a:gd name="T5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2" h="89">
                  <a:moveTo>
                    <a:pt x="77" y="44"/>
                  </a:moveTo>
                  <a:lnTo>
                    <a:pt x="76" y="45"/>
                  </a:lnTo>
                  <a:lnTo>
                    <a:pt x="75" y="46"/>
                  </a:lnTo>
                  <a:lnTo>
                    <a:pt x="98" y="86"/>
                  </a:lnTo>
                  <a:lnTo>
                    <a:pt x="51" y="86"/>
                  </a:lnTo>
                  <a:lnTo>
                    <a:pt x="3" y="86"/>
                  </a:lnTo>
                  <a:lnTo>
                    <a:pt x="18" y="62"/>
                  </a:lnTo>
                  <a:lnTo>
                    <a:pt x="15" y="62"/>
                  </a:lnTo>
                  <a:lnTo>
                    <a:pt x="0" y="89"/>
                  </a:lnTo>
                  <a:lnTo>
                    <a:pt x="51" y="89"/>
                  </a:lnTo>
                  <a:lnTo>
                    <a:pt x="102" y="89"/>
                  </a:lnTo>
                  <a:lnTo>
                    <a:pt x="77" y="44"/>
                  </a:lnTo>
                  <a:close/>
                  <a:moveTo>
                    <a:pt x="29" y="37"/>
                  </a:moveTo>
                  <a:lnTo>
                    <a:pt x="25" y="44"/>
                  </a:lnTo>
                  <a:lnTo>
                    <a:pt x="22" y="50"/>
                  </a:lnTo>
                  <a:lnTo>
                    <a:pt x="25" y="50"/>
                  </a:lnTo>
                  <a:lnTo>
                    <a:pt x="28" y="46"/>
                  </a:lnTo>
                  <a:lnTo>
                    <a:pt x="31" y="40"/>
                  </a:lnTo>
                  <a:lnTo>
                    <a:pt x="29" y="37"/>
                  </a:lnTo>
                  <a:close/>
                  <a:moveTo>
                    <a:pt x="51" y="0"/>
                  </a:moveTo>
                  <a:lnTo>
                    <a:pt x="36" y="26"/>
                  </a:lnTo>
                  <a:lnTo>
                    <a:pt x="38" y="28"/>
                  </a:lnTo>
                  <a:lnTo>
                    <a:pt x="51" y="4"/>
                  </a:lnTo>
                  <a:lnTo>
                    <a:pt x="75" y="46"/>
                  </a:lnTo>
                  <a:lnTo>
                    <a:pt x="76" y="45"/>
                  </a:lnTo>
                  <a:lnTo>
                    <a:pt x="77" y="44"/>
                  </a:ln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292"/>
            <p:cNvSpPr>
              <a:spLocks noEditPoints="1"/>
            </p:cNvSpPr>
            <p:nvPr/>
          </p:nvSpPr>
          <p:spPr bwMode="auto">
            <a:xfrm>
              <a:off x="1774826" y="2074864"/>
              <a:ext cx="161925" cy="141288"/>
            </a:xfrm>
            <a:custGeom>
              <a:avLst/>
              <a:gdLst>
                <a:gd name="T0" fmla="*/ 77 w 102"/>
                <a:gd name="T1" fmla="*/ 44 h 89"/>
                <a:gd name="T2" fmla="*/ 76 w 102"/>
                <a:gd name="T3" fmla="*/ 45 h 89"/>
                <a:gd name="T4" fmla="*/ 75 w 102"/>
                <a:gd name="T5" fmla="*/ 46 h 89"/>
                <a:gd name="T6" fmla="*/ 98 w 102"/>
                <a:gd name="T7" fmla="*/ 86 h 89"/>
                <a:gd name="T8" fmla="*/ 51 w 102"/>
                <a:gd name="T9" fmla="*/ 86 h 89"/>
                <a:gd name="T10" fmla="*/ 3 w 102"/>
                <a:gd name="T11" fmla="*/ 86 h 89"/>
                <a:gd name="T12" fmla="*/ 18 w 102"/>
                <a:gd name="T13" fmla="*/ 62 h 89"/>
                <a:gd name="T14" fmla="*/ 15 w 102"/>
                <a:gd name="T15" fmla="*/ 62 h 89"/>
                <a:gd name="T16" fmla="*/ 0 w 102"/>
                <a:gd name="T17" fmla="*/ 89 h 89"/>
                <a:gd name="T18" fmla="*/ 51 w 102"/>
                <a:gd name="T19" fmla="*/ 89 h 89"/>
                <a:gd name="T20" fmla="*/ 102 w 102"/>
                <a:gd name="T21" fmla="*/ 89 h 89"/>
                <a:gd name="T22" fmla="*/ 77 w 102"/>
                <a:gd name="T23" fmla="*/ 44 h 89"/>
                <a:gd name="T24" fmla="*/ 29 w 102"/>
                <a:gd name="T25" fmla="*/ 37 h 89"/>
                <a:gd name="T26" fmla="*/ 25 w 102"/>
                <a:gd name="T27" fmla="*/ 44 h 89"/>
                <a:gd name="T28" fmla="*/ 22 w 102"/>
                <a:gd name="T29" fmla="*/ 50 h 89"/>
                <a:gd name="T30" fmla="*/ 25 w 102"/>
                <a:gd name="T31" fmla="*/ 50 h 89"/>
                <a:gd name="T32" fmla="*/ 28 w 102"/>
                <a:gd name="T33" fmla="*/ 46 h 89"/>
                <a:gd name="T34" fmla="*/ 31 w 102"/>
                <a:gd name="T35" fmla="*/ 40 h 89"/>
                <a:gd name="T36" fmla="*/ 29 w 102"/>
                <a:gd name="T37" fmla="*/ 37 h 89"/>
                <a:gd name="T38" fmla="*/ 51 w 102"/>
                <a:gd name="T39" fmla="*/ 0 h 89"/>
                <a:gd name="T40" fmla="*/ 36 w 102"/>
                <a:gd name="T41" fmla="*/ 26 h 89"/>
                <a:gd name="T42" fmla="*/ 38 w 102"/>
                <a:gd name="T43" fmla="*/ 28 h 89"/>
                <a:gd name="T44" fmla="*/ 51 w 102"/>
                <a:gd name="T45" fmla="*/ 4 h 89"/>
                <a:gd name="T46" fmla="*/ 75 w 102"/>
                <a:gd name="T47" fmla="*/ 46 h 89"/>
                <a:gd name="T48" fmla="*/ 76 w 102"/>
                <a:gd name="T49" fmla="*/ 45 h 89"/>
                <a:gd name="T50" fmla="*/ 77 w 102"/>
                <a:gd name="T51" fmla="*/ 44 h 89"/>
                <a:gd name="T52" fmla="*/ 51 w 102"/>
                <a:gd name="T5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2" h="89">
                  <a:moveTo>
                    <a:pt x="77" y="44"/>
                  </a:moveTo>
                  <a:lnTo>
                    <a:pt x="76" y="45"/>
                  </a:lnTo>
                  <a:lnTo>
                    <a:pt x="75" y="46"/>
                  </a:lnTo>
                  <a:lnTo>
                    <a:pt x="98" y="86"/>
                  </a:lnTo>
                  <a:lnTo>
                    <a:pt x="51" y="86"/>
                  </a:lnTo>
                  <a:lnTo>
                    <a:pt x="3" y="86"/>
                  </a:lnTo>
                  <a:lnTo>
                    <a:pt x="18" y="62"/>
                  </a:lnTo>
                  <a:lnTo>
                    <a:pt x="15" y="62"/>
                  </a:lnTo>
                  <a:lnTo>
                    <a:pt x="0" y="89"/>
                  </a:lnTo>
                  <a:lnTo>
                    <a:pt x="51" y="89"/>
                  </a:lnTo>
                  <a:lnTo>
                    <a:pt x="102" y="89"/>
                  </a:lnTo>
                  <a:lnTo>
                    <a:pt x="77" y="44"/>
                  </a:lnTo>
                  <a:moveTo>
                    <a:pt x="29" y="37"/>
                  </a:moveTo>
                  <a:lnTo>
                    <a:pt x="25" y="44"/>
                  </a:lnTo>
                  <a:lnTo>
                    <a:pt x="22" y="50"/>
                  </a:lnTo>
                  <a:lnTo>
                    <a:pt x="25" y="50"/>
                  </a:lnTo>
                  <a:lnTo>
                    <a:pt x="28" y="46"/>
                  </a:lnTo>
                  <a:lnTo>
                    <a:pt x="31" y="40"/>
                  </a:lnTo>
                  <a:lnTo>
                    <a:pt x="29" y="37"/>
                  </a:lnTo>
                  <a:moveTo>
                    <a:pt x="51" y="0"/>
                  </a:moveTo>
                  <a:lnTo>
                    <a:pt x="36" y="26"/>
                  </a:lnTo>
                  <a:lnTo>
                    <a:pt x="38" y="28"/>
                  </a:lnTo>
                  <a:lnTo>
                    <a:pt x="51" y="4"/>
                  </a:lnTo>
                  <a:lnTo>
                    <a:pt x="75" y="46"/>
                  </a:lnTo>
                  <a:lnTo>
                    <a:pt x="76" y="45"/>
                  </a:lnTo>
                  <a:lnTo>
                    <a:pt x="77" y="44"/>
                  </a:lnTo>
                  <a:lnTo>
                    <a:pt x="5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293"/>
            <p:cNvSpPr>
              <a:spLocks noEditPoints="1"/>
            </p:cNvSpPr>
            <p:nvPr/>
          </p:nvSpPr>
          <p:spPr bwMode="auto">
            <a:xfrm>
              <a:off x="1798638" y="2116139"/>
              <a:ext cx="36513" cy="57150"/>
            </a:xfrm>
            <a:custGeom>
              <a:avLst/>
              <a:gdLst>
                <a:gd name="T0" fmla="*/ 10 w 23"/>
                <a:gd name="T1" fmla="*/ 24 h 36"/>
                <a:gd name="T2" fmla="*/ 7 w 23"/>
                <a:gd name="T3" fmla="*/ 24 h 36"/>
                <a:gd name="T4" fmla="*/ 0 w 23"/>
                <a:gd name="T5" fmla="*/ 36 h 36"/>
                <a:gd name="T6" fmla="*/ 3 w 23"/>
                <a:gd name="T7" fmla="*/ 36 h 36"/>
                <a:gd name="T8" fmla="*/ 10 w 23"/>
                <a:gd name="T9" fmla="*/ 24 h 36"/>
                <a:gd name="T10" fmla="*/ 21 w 23"/>
                <a:gd name="T11" fmla="*/ 0 h 36"/>
                <a:gd name="T12" fmla="*/ 14 w 23"/>
                <a:gd name="T13" fmla="*/ 11 h 36"/>
                <a:gd name="T14" fmla="*/ 16 w 23"/>
                <a:gd name="T15" fmla="*/ 14 h 36"/>
                <a:gd name="T16" fmla="*/ 23 w 23"/>
                <a:gd name="T17" fmla="*/ 2 h 36"/>
                <a:gd name="T18" fmla="*/ 21 w 23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6">
                  <a:moveTo>
                    <a:pt x="10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10" y="24"/>
                  </a:lnTo>
                  <a:close/>
                  <a:moveTo>
                    <a:pt x="21" y="0"/>
                  </a:moveTo>
                  <a:lnTo>
                    <a:pt x="14" y="11"/>
                  </a:lnTo>
                  <a:lnTo>
                    <a:pt x="16" y="14"/>
                  </a:lnTo>
                  <a:lnTo>
                    <a:pt x="23" y="2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294"/>
            <p:cNvSpPr>
              <a:spLocks noEditPoints="1"/>
            </p:cNvSpPr>
            <p:nvPr/>
          </p:nvSpPr>
          <p:spPr bwMode="auto">
            <a:xfrm>
              <a:off x="1798638" y="2116139"/>
              <a:ext cx="36513" cy="57150"/>
            </a:xfrm>
            <a:custGeom>
              <a:avLst/>
              <a:gdLst>
                <a:gd name="T0" fmla="*/ 10 w 23"/>
                <a:gd name="T1" fmla="*/ 24 h 36"/>
                <a:gd name="T2" fmla="*/ 7 w 23"/>
                <a:gd name="T3" fmla="*/ 24 h 36"/>
                <a:gd name="T4" fmla="*/ 0 w 23"/>
                <a:gd name="T5" fmla="*/ 36 h 36"/>
                <a:gd name="T6" fmla="*/ 3 w 23"/>
                <a:gd name="T7" fmla="*/ 36 h 36"/>
                <a:gd name="T8" fmla="*/ 10 w 23"/>
                <a:gd name="T9" fmla="*/ 24 h 36"/>
                <a:gd name="T10" fmla="*/ 21 w 23"/>
                <a:gd name="T11" fmla="*/ 0 h 36"/>
                <a:gd name="T12" fmla="*/ 14 w 23"/>
                <a:gd name="T13" fmla="*/ 11 h 36"/>
                <a:gd name="T14" fmla="*/ 16 w 23"/>
                <a:gd name="T15" fmla="*/ 14 h 36"/>
                <a:gd name="T16" fmla="*/ 23 w 23"/>
                <a:gd name="T17" fmla="*/ 2 h 36"/>
                <a:gd name="T18" fmla="*/ 21 w 23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6">
                  <a:moveTo>
                    <a:pt x="10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10" y="24"/>
                  </a:lnTo>
                  <a:moveTo>
                    <a:pt x="21" y="0"/>
                  </a:moveTo>
                  <a:lnTo>
                    <a:pt x="14" y="11"/>
                  </a:lnTo>
                  <a:lnTo>
                    <a:pt x="16" y="14"/>
                  </a:lnTo>
                  <a:lnTo>
                    <a:pt x="23" y="2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295"/>
            <p:cNvSpPr>
              <a:spLocks noEditPoints="1"/>
            </p:cNvSpPr>
            <p:nvPr/>
          </p:nvSpPr>
          <p:spPr bwMode="auto">
            <a:xfrm>
              <a:off x="2224088" y="2328864"/>
              <a:ext cx="163513" cy="141288"/>
            </a:xfrm>
            <a:custGeom>
              <a:avLst/>
              <a:gdLst>
                <a:gd name="T0" fmla="*/ 30 w 103"/>
                <a:gd name="T1" fmla="*/ 38 h 89"/>
                <a:gd name="T2" fmla="*/ 26 w 103"/>
                <a:gd name="T3" fmla="*/ 45 h 89"/>
                <a:gd name="T4" fmla="*/ 23 w 103"/>
                <a:gd name="T5" fmla="*/ 50 h 89"/>
                <a:gd name="T6" fmla="*/ 25 w 103"/>
                <a:gd name="T7" fmla="*/ 50 h 89"/>
                <a:gd name="T8" fmla="*/ 28 w 103"/>
                <a:gd name="T9" fmla="*/ 46 h 89"/>
                <a:gd name="T10" fmla="*/ 31 w 103"/>
                <a:gd name="T11" fmla="*/ 40 h 89"/>
                <a:gd name="T12" fmla="*/ 30 w 103"/>
                <a:gd name="T13" fmla="*/ 38 h 89"/>
                <a:gd name="T14" fmla="*/ 52 w 103"/>
                <a:gd name="T15" fmla="*/ 0 h 89"/>
                <a:gd name="T16" fmla="*/ 37 w 103"/>
                <a:gd name="T17" fmla="*/ 26 h 89"/>
                <a:gd name="T18" fmla="*/ 38 w 103"/>
                <a:gd name="T19" fmla="*/ 29 h 89"/>
                <a:gd name="T20" fmla="*/ 52 w 103"/>
                <a:gd name="T21" fmla="*/ 5 h 89"/>
                <a:gd name="T22" fmla="*/ 75 w 103"/>
                <a:gd name="T23" fmla="*/ 46 h 89"/>
                <a:gd name="T24" fmla="*/ 76 w 103"/>
                <a:gd name="T25" fmla="*/ 45 h 89"/>
                <a:gd name="T26" fmla="*/ 75 w 103"/>
                <a:gd name="T27" fmla="*/ 46 h 89"/>
                <a:gd name="T28" fmla="*/ 99 w 103"/>
                <a:gd name="T29" fmla="*/ 87 h 89"/>
                <a:gd name="T30" fmla="*/ 52 w 103"/>
                <a:gd name="T31" fmla="*/ 87 h 89"/>
                <a:gd name="T32" fmla="*/ 4 w 103"/>
                <a:gd name="T33" fmla="*/ 87 h 89"/>
                <a:gd name="T34" fmla="*/ 19 w 103"/>
                <a:gd name="T35" fmla="*/ 62 h 89"/>
                <a:gd name="T36" fmla="*/ 16 w 103"/>
                <a:gd name="T37" fmla="*/ 62 h 89"/>
                <a:gd name="T38" fmla="*/ 0 w 103"/>
                <a:gd name="T39" fmla="*/ 89 h 89"/>
                <a:gd name="T40" fmla="*/ 52 w 103"/>
                <a:gd name="T41" fmla="*/ 89 h 89"/>
                <a:gd name="T42" fmla="*/ 103 w 103"/>
                <a:gd name="T43" fmla="*/ 89 h 89"/>
                <a:gd name="T44" fmla="*/ 78 w 103"/>
                <a:gd name="T45" fmla="*/ 45 h 89"/>
                <a:gd name="T46" fmla="*/ 78 w 103"/>
                <a:gd name="T47" fmla="*/ 45 h 89"/>
                <a:gd name="T48" fmla="*/ 52 w 103"/>
                <a:gd name="T4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3" h="89">
                  <a:moveTo>
                    <a:pt x="30" y="38"/>
                  </a:moveTo>
                  <a:lnTo>
                    <a:pt x="26" y="45"/>
                  </a:lnTo>
                  <a:lnTo>
                    <a:pt x="23" y="50"/>
                  </a:lnTo>
                  <a:lnTo>
                    <a:pt x="25" y="50"/>
                  </a:lnTo>
                  <a:lnTo>
                    <a:pt x="28" y="46"/>
                  </a:lnTo>
                  <a:lnTo>
                    <a:pt x="31" y="40"/>
                  </a:lnTo>
                  <a:lnTo>
                    <a:pt x="30" y="38"/>
                  </a:lnTo>
                  <a:close/>
                  <a:moveTo>
                    <a:pt x="52" y="0"/>
                  </a:moveTo>
                  <a:lnTo>
                    <a:pt x="37" y="26"/>
                  </a:lnTo>
                  <a:lnTo>
                    <a:pt x="38" y="29"/>
                  </a:lnTo>
                  <a:lnTo>
                    <a:pt x="52" y="5"/>
                  </a:lnTo>
                  <a:lnTo>
                    <a:pt x="75" y="46"/>
                  </a:lnTo>
                  <a:lnTo>
                    <a:pt x="76" y="45"/>
                  </a:lnTo>
                  <a:lnTo>
                    <a:pt x="75" y="46"/>
                  </a:lnTo>
                  <a:lnTo>
                    <a:pt x="99" y="87"/>
                  </a:lnTo>
                  <a:lnTo>
                    <a:pt x="52" y="87"/>
                  </a:lnTo>
                  <a:lnTo>
                    <a:pt x="4" y="87"/>
                  </a:lnTo>
                  <a:lnTo>
                    <a:pt x="19" y="62"/>
                  </a:lnTo>
                  <a:lnTo>
                    <a:pt x="16" y="62"/>
                  </a:lnTo>
                  <a:lnTo>
                    <a:pt x="0" y="89"/>
                  </a:lnTo>
                  <a:lnTo>
                    <a:pt x="52" y="89"/>
                  </a:lnTo>
                  <a:lnTo>
                    <a:pt x="103" y="89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296"/>
            <p:cNvSpPr>
              <a:spLocks noEditPoints="1"/>
            </p:cNvSpPr>
            <p:nvPr/>
          </p:nvSpPr>
          <p:spPr bwMode="auto">
            <a:xfrm>
              <a:off x="2224088" y="2328864"/>
              <a:ext cx="163513" cy="141288"/>
            </a:xfrm>
            <a:custGeom>
              <a:avLst/>
              <a:gdLst>
                <a:gd name="T0" fmla="*/ 30 w 103"/>
                <a:gd name="T1" fmla="*/ 38 h 89"/>
                <a:gd name="T2" fmla="*/ 26 w 103"/>
                <a:gd name="T3" fmla="*/ 45 h 89"/>
                <a:gd name="T4" fmla="*/ 23 w 103"/>
                <a:gd name="T5" fmla="*/ 50 h 89"/>
                <a:gd name="T6" fmla="*/ 25 w 103"/>
                <a:gd name="T7" fmla="*/ 50 h 89"/>
                <a:gd name="T8" fmla="*/ 28 w 103"/>
                <a:gd name="T9" fmla="*/ 46 h 89"/>
                <a:gd name="T10" fmla="*/ 31 w 103"/>
                <a:gd name="T11" fmla="*/ 40 h 89"/>
                <a:gd name="T12" fmla="*/ 30 w 103"/>
                <a:gd name="T13" fmla="*/ 38 h 89"/>
                <a:gd name="T14" fmla="*/ 52 w 103"/>
                <a:gd name="T15" fmla="*/ 0 h 89"/>
                <a:gd name="T16" fmla="*/ 37 w 103"/>
                <a:gd name="T17" fmla="*/ 26 h 89"/>
                <a:gd name="T18" fmla="*/ 38 w 103"/>
                <a:gd name="T19" fmla="*/ 29 h 89"/>
                <a:gd name="T20" fmla="*/ 52 w 103"/>
                <a:gd name="T21" fmla="*/ 5 h 89"/>
                <a:gd name="T22" fmla="*/ 75 w 103"/>
                <a:gd name="T23" fmla="*/ 46 h 89"/>
                <a:gd name="T24" fmla="*/ 76 w 103"/>
                <a:gd name="T25" fmla="*/ 45 h 89"/>
                <a:gd name="T26" fmla="*/ 75 w 103"/>
                <a:gd name="T27" fmla="*/ 46 h 89"/>
                <a:gd name="T28" fmla="*/ 99 w 103"/>
                <a:gd name="T29" fmla="*/ 87 h 89"/>
                <a:gd name="T30" fmla="*/ 52 w 103"/>
                <a:gd name="T31" fmla="*/ 87 h 89"/>
                <a:gd name="T32" fmla="*/ 4 w 103"/>
                <a:gd name="T33" fmla="*/ 87 h 89"/>
                <a:gd name="T34" fmla="*/ 19 w 103"/>
                <a:gd name="T35" fmla="*/ 62 h 89"/>
                <a:gd name="T36" fmla="*/ 16 w 103"/>
                <a:gd name="T37" fmla="*/ 62 h 89"/>
                <a:gd name="T38" fmla="*/ 0 w 103"/>
                <a:gd name="T39" fmla="*/ 89 h 89"/>
                <a:gd name="T40" fmla="*/ 52 w 103"/>
                <a:gd name="T41" fmla="*/ 89 h 89"/>
                <a:gd name="T42" fmla="*/ 103 w 103"/>
                <a:gd name="T43" fmla="*/ 89 h 89"/>
                <a:gd name="T44" fmla="*/ 78 w 103"/>
                <a:gd name="T45" fmla="*/ 45 h 89"/>
                <a:gd name="T46" fmla="*/ 78 w 103"/>
                <a:gd name="T47" fmla="*/ 45 h 89"/>
                <a:gd name="T48" fmla="*/ 52 w 103"/>
                <a:gd name="T4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3" h="89">
                  <a:moveTo>
                    <a:pt x="30" y="38"/>
                  </a:moveTo>
                  <a:lnTo>
                    <a:pt x="26" y="45"/>
                  </a:lnTo>
                  <a:lnTo>
                    <a:pt x="23" y="50"/>
                  </a:lnTo>
                  <a:lnTo>
                    <a:pt x="25" y="50"/>
                  </a:lnTo>
                  <a:lnTo>
                    <a:pt x="28" y="46"/>
                  </a:lnTo>
                  <a:lnTo>
                    <a:pt x="31" y="40"/>
                  </a:lnTo>
                  <a:lnTo>
                    <a:pt x="30" y="38"/>
                  </a:lnTo>
                  <a:moveTo>
                    <a:pt x="52" y="0"/>
                  </a:moveTo>
                  <a:lnTo>
                    <a:pt x="37" y="26"/>
                  </a:lnTo>
                  <a:lnTo>
                    <a:pt x="38" y="29"/>
                  </a:lnTo>
                  <a:lnTo>
                    <a:pt x="52" y="5"/>
                  </a:lnTo>
                  <a:lnTo>
                    <a:pt x="75" y="46"/>
                  </a:lnTo>
                  <a:lnTo>
                    <a:pt x="76" y="45"/>
                  </a:lnTo>
                  <a:lnTo>
                    <a:pt x="75" y="46"/>
                  </a:lnTo>
                  <a:lnTo>
                    <a:pt x="99" y="87"/>
                  </a:lnTo>
                  <a:lnTo>
                    <a:pt x="52" y="87"/>
                  </a:lnTo>
                  <a:lnTo>
                    <a:pt x="4" y="87"/>
                  </a:lnTo>
                  <a:lnTo>
                    <a:pt x="19" y="62"/>
                  </a:lnTo>
                  <a:lnTo>
                    <a:pt x="16" y="62"/>
                  </a:lnTo>
                  <a:lnTo>
                    <a:pt x="0" y="89"/>
                  </a:lnTo>
                  <a:lnTo>
                    <a:pt x="52" y="89"/>
                  </a:lnTo>
                  <a:lnTo>
                    <a:pt x="103" y="89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5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297"/>
            <p:cNvSpPr>
              <a:spLocks noEditPoints="1"/>
            </p:cNvSpPr>
            <p:nvPr/>
          </p:nvSpPr>
          <p:spPr bwMode="auto">
            <a:xfrm>
              <a:off x="2249488" y="2370139"/>
              <a:ext cx="34925" cy="57150"/>
            </a:xfrm>
            <a:custGeom>
              <a:avLst/>
              <a:gdLst>
                <a:gd name="T0" fmla="*/ 9 w 22"/>
                <a:gd name="T1" fmla="*/ 24 h 36"/>
                <a:gd name="T2" fmla="*/ 7 w 22"/>
                <a:gd name="T3" fmla="*/ 24 h 36"/>
                <a:gd name="T4" fmla="*/ 0 w 22"/>
                <a:gd name="T5" fmla="*/ 36 h 36"/>
                <a:gd name="T6" fmla="*/ 3 w 22"/>
                <a:gd name="T7" fmla="*/ 36 h 36"/>
                <a:gd name="T8" fmla="*/ 9 w 22"/>
                <a:gd name="T9" fmla="*/ 24 h 36"/>
                <a:gd name="T10" fmla="*/ 21 w 22"/>
                <a:gd name="T11" fmla="*/ 0 h 36"/>
                <a:gd name="T12" fmla="*/ 14 w 22"/>
                <a:gd name="T13" fmla="*/ 12 h 36"/>
                <a:gd name="T14" fmla="*/ 15 w 22"/>
                <a:gd name="T15" fmla="*/ 14 h 36"/>
                <a:gd name="T16" fmla="*/ 22 w 22"/>
                <a:gd name="T17" fmla="*/ 3 h 36"/>
                <a:gd name="T18" fmla="*/ 21 w 22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36">
                  <a:moveTo>
                    <a:pt x="9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9" y="24"/>
                  </a:lnTo>
                  <a:close/>
                  <a:moveTo>
                    <a:pt x="21" y="0"/>
                  </a:moveTo>
                  <a:lnTo>
                    <a:pt x="14" y="12"/>
                  </a:lnTo>
                  <a:lnTo>
                    <a:pt x="15" y="14"/>
                  </a:lnTo>
                  <a:lnTo>
                    <a:pt x="22" y="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298"/>
            <p:cNvSpPr>
              <a:spLocks noEditPoints="1"/>
            </p:cNvSpPr>
            <p:nvPr/>
          </p:nvSpPr>
          <p:spPr bwMode="auto">
            <a:xfrm>
              <a:off x="2249488" y="2370139"/>
              <a:ext cx="34925" cy="57150"/>
            </a:xfrm>
            <a:custGeom>
              <a:avLst/>
              <a:gdLst>
                <a:gd name="T0" fmla="*/ 9 w 22"/>
                <a:gd name="T1" fmla="*/ 24 h 36"/>
                <a:gd name="T2" fmla="*/ 7 w 22"/>
                <a:gd name="T3" fmla="*/ 24 h 36"/>
                <a:gd name="T4" fmla="*/ 0 w 22"/>
                <a:gd name="T5" fmla="*/ 36 h 36"/>
                <a:gd name="T6" fmla="*/ 3 w 22"/>
                <a:gd name="T7" fmla="*/ 36 h 36"/>
                <a:gd name="T8" fmla="*/ 9 w 22"/>
                <a:gd name="T9" fmla="*/ 24 h 36"/>
                <a:gd name="T10" fmla="*/ 21 w 22"/>
                <a:gd name="T11" fmla="*/ 0 h 36"/>
                <a:gd name="T12" fmla="*/ 14 w 22"/>
                <a:gd name="T13" fmla="*/ 12 h 36"/>
                <a:gd name="T14" fmla="*/ 15 w 22"/>
                <a:gd name="T15" fmla="*/ 14 h 36"/>
                <a:gd name="T16" fmla="*/ 22 w 22"/>
                <a:gd name="T17" fmla="*/ 3 h 36"/>
                <a:gd name="T18" fmla="*/ 21 w 22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36">
                  <a:moveTo>
                    <a:pt x="9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9" y="24"/>
                  </a:lnTo>
                  <a:moveTo>
                    <a:pt x="21" y="0"/>
                  </a:moveTo>
                  <a:lnTo>
                    <a:pt x="14" y="12"/>
                  </a:lnTo>
                  <a:lnTo>
                    <a:pt x="15" y="14"/>
                  </a:lnTo>
                  <a:lnTo>
                    <a:pt x="22" y="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299"/>
            <p:cNvSpPr>
              <a:spLocks noEditPoints="1"/>
            </p:cNvSpPr>
            <p:nvPr/>
          </p:nvSpPr>
          <p:spPr bwMode="auto">
            <a:xfrm>
              <a:off x="2470151" y="1801814"/>
              <a:ext cx="157163" cy="157163"/>
            </a:xfrm>
            <a:custGeom>
              <a:avLst/>
              <a:gdLst>
                <a:gd name="T0" fmla="*/ 24 w 99"/>
                <a:gd name="T1" fmla="*/ 20 h 99"/>
                <a:gd name="T2" fmla="*/ 0 w 99"/>
                <a:gd name="T3" fmla="*/ 26 h 99"/>
                <a:gd name="T4" fmla="*/ 17 w 99"/>
                <a:gd name="T5" fmla="*/ 44 h 99"/>
                <a:gd name="T6" fmla="*/ 19 w 99"/>
                <a:gd name="T7" fmla="*/ 42 h 99"/>
                <a:gd name="T8" fmla="*/ 4 w 99"/>
                <a:gd name="T9" fmla="*/ 27 h 99"/>
                <a:gd name="T10" fmla="*/ 23 w 99"/>
                <a:gd name="T11" fmla="*/ 22 h 99"/>
                <a:gd name="T12" fmla="*/ 24 w 99"/>
                <a:gd name="T13" fmla="*/ 20 h 99"/>
                <a:gd name="T14" fmla="*/ 99 w 99"/>
                <a:gd name="T15" fmla="*/ 0 h 99"/>
                <a:gd name="T16" fmla="*/ 49 w 99"/>
                <a:gd name="T17" fmla="*/ 13 h 99"/>
                <a:gd name="T18" fmla="*/ 37 w 99"/>
                <a:gd name="T19" fmla="*/ 16 h 99"/>
                <a:gd name="T20" fmla="*/ 37 w 99"/>
                <a:gd name="T21" fmla="*/ 19 h 99"/>
                <a:gd name="T22" fmla="*/ 50 w 99"/>
                <a:gd name="T23" fmla="*/ 15 h 99"/>
                <a:gd name="T24" fmla="*/ 96 w 99"/>
                <a:gd name="T25" fmla="*/ 3 h 99"/>
                <a:gd name="T26" fmla="*/ 83 w 99"/>
                <a:gd name="T27" fmla="*/ 49 h 99"/>
                <a:gd name="T28" fmla="*/ 85 w 99"/>
                <a:gd name="T29" fmla="*/ 49 h 99"/>
                <a:gd name="T30" fmla="*/ 83 w 99"/>
                <a:gd name="T31" fmla="*/ 49 h 99"/>
                <a:gd name="T32" fmla="*/ 71 w 99"/>
                <a:gd name="T33" fmla="*/ 95 h 99"/>
                <a:gd name="T34" fmla="*/ 37 w 99"/>
                <a:gd name="T35" fmla="*/ 61 h 99"/>
                <a:gd name="T36" fmla="*/ 28 w 99"/>
                <a:gd name="T37" fmla="*/ 51 h 99"/>
                <a:gd name="T38" fmla="*/ 27 w 99"/>
                <a:gd name="T39" fmla="*/ 54 h 99"/>
                <a:gd name="T40" fmla="*/ 36 w 99"/>
                <a:gd name="T41" fmla="*/ 63 h 99"/>
                <a:gd name="T42" fmla="*/ 72 w 99"/>
                <a:gd name="T43" fmla="*/ 99 h 99"/>
                <a:gd name="T44" fmla="*/ 86 w 99"/>
                <a:gd name="T45" fmla="*/ 49 h 99"/>
                <a:gd name="T46" fmla="*/ 99 w 99"/>
                <a:gd name="T4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" h="99">
                  <a:moveTo>
                    <a:pt x="24" y="20"/>
                  </a:moveTo>
                  <a:lnTo>
                    <a:pt x="0" y="26"/>
                  </a:lnTo>
                  <a:lnTo>
                    <a:pt x="17" y="44"/>
                  </a:lnTo>
                  <a:lnTo>
                    <a:pt x="19" y="42"/>
                  </a:lnTo>
                  <a:lnTo>
                    <a:pt x="4" y="27"/>
                  </a:lnTo>
                  <a:lnTo>
                    <a:pt x="23" y="22"/>
                  </a:lnTo>
                  <a:lnTo>
                    <a:pt x="24" y="20"/>
                  </a:lnTo>
                  <a:close/>
                  <a:moveTo>
                    <a:pt x="99" y="0"/>
                  </a:moveTo>
                  <a:lnTo>
                    <a:pt x="49" y="13"/>
                  </a:lnTo>
                  <a:lnTo>
                    <a:pt x="37" y="16"/>
                  </a:lnTo>
                  <a:lnTo>
                    <a:pt x="37" y="19"/>
                  </a:lnTo>
                  <a:lnTo>
                    <a:pt x="50" y="15"/>
                  </a:lnTo>
                  <a:lnTo>
                    <a:pt x="96" y="3"/>
                  </a:lnTo>
                  <a:lnTo>
                    <a:pt x="83" y="49"/>
                  </a:lnTo>
                  <a:lnTo>
                    <a:pt x="85" y="49"/>
                  </a:lnTo>
                  <a:lnTo>
                    <a:pt x="83" y="49"/>
                  </a:lnTo>
                  <a:lnTo>
                    <a:pt x="71" y="95"/>
                  </a:lnTo>
                  <a:lnTo>
                    <a:pt x="37" y="61"/>
                  </a:lnTo>
                  <a:lnTo>
                    <a:pt x="28" y="51"/>
                  </a:lnTo>
                  <a:lnTo>
                    <a:pt x="27" y="54"/>
                  </a:lnTo>
                  <a:lnTo>
                    <a:pt x="36" y="63"/>
                  </a:lnTo>
                  <a:lnTo>
                    <a:pt x="72" y="99"/>
                  </a:lnTo>
                  <a:lnTo>
                    <a:pt x="86" y="49"/>
                  </a:lnTo>
                  <a:lnTo>
                    <a:pt x="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300"/>
            <p:cNvSpPr>
              <a:spLocks noEditPoints="1"/>
            </p:cNvSpPr>
            <p:nvPr/>
          </p:nvSpPr>
          <p:spPr bwMode="auto">
            <a:xfrm>
              <a:off x="2470151" y="1801814"/>
              <a:ext cx="157163" cy="157163"/>
            </a:xfrm>
            <a:custGeom>
              <a:avLst/>
              <a:gdLst>
                <a:gd name="T0" fmla="*/ 24 w 99"/>
                <a:gd name="T1" fmla="*/ 20 h 99"/>
                <a:gd name="T2" fmla="*/ 0 w 99"/>
                <a:gd name="T3" fmla="*/ 26 h 99"/>
                <a:gd name="T4" fmla="*/ 17 w 99"/>
                <a:gd name="T5" fmla="*/ 44 h 99"/>
                <a:gd name="T6" fmla="*/ 19 w 99"/>
                <a:gd name="T7" fmla="*/ 42 h 99"/>
                <a:gd name="T8" fmla="*/ 4 w 99"/>
                <a:gd name="T9" fmla="*/ 27 h 99"/>
                <a:gd name="T10" fmla="*/ 23 w 99"/>
                <a:gd name="T11" fmla="*/ 22 h 99"/>
                <a:gd name="T12" fmla="*/ 24 w 99"/>
                <a:gd name="T13" fmla="*/ 20 h 99"/>
                <a:gd name="T14" fmla="*/ 99 w 99"/>
                <a:gd name="T15" fmla="*/ 0 h 99"/>
                <a:gd name="T16" fmla="*/ 49 w 99"/>
                <a:gd name="T17" fmla="*/ 13 h 99"/>
                <a:gd name="T18" fmla="*/ 37 w 99"/>
                <a:gd name="T19" fmla="*/ 16 h 99"/>
                <a:gd name="T20" fmla="*/ 37 w 99"/>
                <a:gd name="T21" fmla="*/ 19 h 99"/>
                <a:gd name="T22" fmla="*/ 50 w 99"/>
                <a:gd name="T23" fmla="*/ 15 h 99"/>
                <a:gd name="T24" fmla="*/ 96 w 99"/>
                <a:gd name="T25" fmla="*/ 3 h 99"/>
                <a:gd name="T26" fmla="*/ 83 w 99"/>
                <a:gd name="T27" fmla="*/ 49 h 99"/>
                <a:gd name="T28" fmla="*/ 85 w 99"/>
                <a:gd name="T29" fmla="*/ 49 h 99"/>
                <a:gd name="T30" fmla="*/ 83 w 99"/>
                <a:gd name="T31" fmla="*/ 49 h 99"/>
                <a:gd name="T32" fmla="*/ 71 w 99"/>
                <a:gd name="T33" fmla="*/ 95 h 99"/>
                <a:gd name="T34" fmla="*/ 37 w 99"/>
                <a:gd name="T35" fmla="*/ 61 h 99"/>
                <a:gd name="T36" fmla="*/ 28 w 99"/>
                <a:gd name="T37" fmla="*/ 51 h 99"/>
                <a:gd name="T38" fmla="*/ 27 w 99"/>
                <a:gd name="T39" fmla="*/ 54 h 99"/>
                <a:gd name="T40" fmla="*/ 36 w 99"/>
                <a:gd name="T41" fmla="*/ 63 h 99"/>
                <a:gd name="T42" fmla="*/ 72 w 99"/>
                <a:gd name="T43" fmla="*/ 99 h 99"/>
                <a:gd name="T44" fmla="*/ 86 w 99"/>
                <a:gd name="T45" fmla="*/ 49 h 99"/>
                <a:gd name="T46" fmla="*/ 99 w 99"/>
                <a:gd name="T4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" h="99">
                  <a:moveTo>
                    <a:pt x="24" y="20"/>
                  </a:moveTo>
                  <a:lnTo>
                    <a:pt x="0" y="26"/>
                  </a:lnTo>
                  <a:lnTo>
                    <a:pt x="17" y="44"/>
                  </a:lnTo>
                  <a:lnTo>
                    <a:pt x="19" y="42"/>
                  </a:lnTo>
                  <a:lnTo>
                    <a:pt x="4" y="27"/>
                  </a:lnTo>
                  <a:lnTo>
                    <a:pt x="23" y="22"/>
                  </a:lnTo>
                  <a:lnTo>
                    <a:pt x="24" y="20"/>
                  </a:lnTo>
                  <a:moveTo>
                    <a:pt x="99" y="0"/>
                  </a:moveTo>
                  <a:lnTo>
                    <a:pt x="49" y="13"/>
                  </a:lnTo>
                  <a:lnTo>
                    <a:pt x="37" y="16"/>
                  </a:lnTo>
                  <a:lnTo>
                    <a:pt x="37" y="19"/>
                  </a:lnTo>
                  <a:lnTo>
                    <a:pt x="50" y="15"/>
                  </a:lnTo>
                  <a:lnTo>
                    <a:pt x="96" y="3"/>
                  </a:lnTo>
                  <a:lnTo>
                    <a:pt x="83" y="49"/>
                  </a:lnTo>
                  <a:lnTo>
                    <a:pt x="85" y="49"/>
                  </a:lnTo>
                  <a:lnTo>
                    <a:pt x="83" y="49"/>
                  </a:lnTo>
                  <a:lnTo>
                    <a:pt x="71" y="95"/>
                  </a:lnTo>
                  <a:lnTo>
                    <a:pt x="37" y="61"/>
                  </a:lnTo>
                  <a:lnTo>
                    <a:pt x="28" y="51"/>
                  </a:lnTo>
                  <a:lnTo>
                    <a:pt x="27" y="54"/>
                  </a:lnTo>
                  <a:lnTo>
                    <a:pt x="36" y="63"/>
                  </a:lnTo>
                  <a:lnTo>
                    <a:pt x="72" y="99"/>
                  </a:lnTo>
                  <a:lnTo>
                    <a:pt x="86" y="49"/>
                  </a:lnTo>
                  <a:lnTo>
                    <a:pt x="9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301"/>
            <p:cNvSpPr>
              <a:spLocks noEditPoints="1"/>
            </p:cNvSpPr>
            <p:nvPr/>
          </p:nvSpPr>
          <p:spPr bwMode="auto">
            <a:xfrm>
              <a:off x="2497138" y="1827214"/>
              <a:ext cx="31750" cy="60325"/>
            </a:xfrm>
            <a:custGeom>
              <a:avLst/>
              <a:gdLst>
                <a:gd name="T0" fmla="*/ 2 w 20"/>
                <a:gd name="T1" fmla="*/ 26 h 38"/>
                <a:gd name="T2" fmla="*/ 0 w 20"/>
                <a:gd name="T3" fmla="*/ 28 h 38"/>
                <a:gd name="T4" fmla="*/ 10 w 20"/>
                <a:gd name="T5" fmla="*/ 38 h 38"/>
                <a:gd name="T6" fmla="*/ 11 w 20"/>
                <a:gd name="T7" fmla="*/ 35 h 38"/>
                <a:gd name="T8" fmla="*/ 2 w 20"/>
                <a:gd name="T9" fmla="*/ 26 h 38"/>
                <a:gd name="T10" fmla="*/ 20 w 20"/>
                <a:gd name="T11" fmla="*/ 0 h 38"/>
                <a:gd name="T12" fmla="*/ 7 w 20"/>
                <a:gd name="T13" fmla="*/ 4 h 38"/>
                <a:gd name="T14" fmla="*/ 6 w 20"/>
                <a:gd name="T15" fmla="*/ 6 h 38"/>
                <a:gd name="T16" fmla="*/ 20 w 20"/>
                <a:gd name="T17" fmla="*/ 3 h 38"/>
                <a:gd name="T18" fmla="*/ 20 w 20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38">
                  <a:moveTo>
                    <a:pt x="2" y="26"/>
                  </a:moveTo>
                  <a:lnTo>
                    <a:pt x="0" y="28"/>
                  </a:lnTo>
                  <a:lnTo>
                    <a:pt x="10" y="38"/>
                  </a:lnTo>
                  <a:lnTo>
                    <a:pt x="11" y="35"/>
                  </a:lnTo>
                  <a:lnTo>
                    <a:pt x="2" y="26"/>
                  </a:lnTo>
                  <a:close/>
                  <a:moveTo>
                    <a:pt x="20" y="0"/>
                  </a:moveTo>
                  <a:lnTo>
                    <a:pt x="7" y="4"/>
                  </a:lnTo>
                  <a:lnTo>
                    <a:pt x="6" y="6"/>
                  </a:lnTo>
                  <a:lnTo>
                    <a:pt x="20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302"/>
            <p:cNvSpPr>
              <a:spLocks noEditPoints="1"/>
            </p:cNvSpPr>
            <p:nvPr/>
          </p:nvSpPr>
          <p:spPr bwMode="auto">
            <a:xfrm>
              <a:off x="2497138" y="1827214"/>
              <a:ext cx="31750" cy="60325"/>
            </a:xfrm>
            <a:custGeom>
              <a:avLst/>
              <a:gdLst>
                <a:gd name="T0" fmla="*/ 2 w 20"/>
                <a:gd name="T1" fmla="*/ 26 h 38"/>
                <a:gd name="T2" fmla="*/ 0 w 20"/>
                <a:gd name="T3" fmla="*/ 28 h 38"/>
                <a:gd name="T4" fmla="*/ 10 w 20"/>
                <a:gd name="T5" fmla="*/ 38 h 38"/>
                <a:gd name="T6" fmla="*/ 11 w 20"/>
                <a:gd name="T7" fmla="*/ 35 h 38"/>
                <a:gd name="T8" fmla="*/ 2 w 20"/>
                <a:gd name="T9" fmla="*/ 26 h 38"/>
                <a:gd name="T10" fmla="*/ 20 w 20"/>
                <a:gd name="T11" fmla="*/ 0 h 38"/>
                <a:gd name="T12" fmla="*/ 7 w 20"/>
                <a:gd name="T13" fmla="*/ 4 h 38"/>
                <a:gd name="T14" fmla="*/ 6 w 20"/>
                <a:gd name="T15" fmla="*/ 6 h 38"/>
                <a:gd name="T16" fmla="*/ 20 w 20"/>
                <a:gd name="T17" fmla="*/ 3 h 38"/>
                <a:gd name="T18" fmla="*/ 20 w 20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38">
                  <a:moveTo>
                    <a:pt x="2" y="26"/>
                  </a:moveTo>
                  <a:lnTo>
                    <a:pt x="0" y="28"/>
                  </a:lnTo>
                  <a:lnTo>
                    <a:pt x="10" y="38"/>
                  </a:lnTo>
                  <a:lnTo>
                    <a:pt x="11" y="35"/>
                  </a:lnTo>
                  <a:lnTo>
                    <a:pt x="2" y="26"/>
                  </a:lnTo>
                  <a:moveTo>
                    <a:pt x="20" y="0"/>
                  </a:moveTo>
                  <a:lnTo>
                    <a:pt x="7" y="4"/>
                  </a:lnTo>
                  <a:lnTo>
                    <a:pt x="6" y="6"/>
                  </a:lnTo>
                  <a:lnTo>
                    <a:pt x="20" y="3"/>
                  </a:lnTo>
                  <a:lnTo>
                    <a:pt x="2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303"/>
            <p:cNvSpPr>
              <a:spLocks noEditPoints="1"/>
            </p:cNvSpPr>
            <p:nvPr/>
          </p:nvSpPr>
          <p:spPr bwMode="auto">
            <a:xfrm>
              <a:off x="1179513" y="920751"/>
              <a:ext cx="157163" cy="158750"/>
            </a:xfrm>
            <a:custGeom>
              <a:avLst/>
              <a:gdLst>
                <a:gd name="T0" fmla="*/ 24 w 99"/>
                <a:gd name="T1" fmla="*/ 21 h 100"/>
                <a:gd name="T2" fmla="*/ 0 w 99"/>
                <a:gd name="T3" fmla="*/ 27 h 100"/>
                <a:gd name="T4" fmla="*/ 18 w 99"/>
                <a:gd name="T5" fmla="*/ 45 h 100"/>
                <a:gd name="T6" fmla="*/ 18 w 99"/>
                <a:gd name="T7" fmla="*/ 42 h 100"/>
                <a:gd name="T8" fmla="*/ 4 w 99"/>
                <a:gd name="T9" fmla="*/ 28 h 100"/>
                <a:gd name="T10" fmla="*/ 24 w 99"/>
                <a:gd name="T11" fmla="*/ 23 h 100"/>
                <a:gd name="T12" fmla="*/ 24 w 99"/>
                <a:gd name="T13" fmla="*/ 21 h 100"/>
                <a:gd name="T14" fmla="*/ 99 w 99"/>
                <a:gd name="T15" fmla="*/ 0 h 100"/>
                <a:gd name="T16" fmla="*/ 49 w 99"/>
                <a:gd name="T17" fmla="*/ 14 h 100"/>
                <a:gd name="T18" fmla="*/ 37 w 99"/>
                <a:gd name="T19" fmla="*/ 17 h 100"/>
                <a:gd name="T20" fmla="*/ 37 w 99"/>
                <a:gd name="T21" fmla="*/ 20 h 100"/>
                <a:gd name="T22" fmla="*/ 50 w 99"/>
                <a:gd name="T23" fmla="*/ 16 h 100"/>
                <a:gd name="T24" fmla="*/ 96 w 99"/>
                <a:gd name="T25" fmla="*/ 4 h 100"/>
                <a:gd name="T26" fmla="*/ 83 w 99"/>
                <a:gd name="T27" fmla="*/ 50 h 100"/>
                <a:gd name="T28" fmla="*/ 71 w 99"/>
                <a:gd name="T29" fmla="*/ 95 h 100"/>
                <a:gd name="T30" fmla="*/ 38 w 99"/>
                <a:gd name="T31" fmla="*/ 62 h 100"/>
                <a:gd name="T32" fmla="*/ 28 w 99"/>
                <a:gd name="T33" fmla="*/ 52 h 100"/>
                <a:gd name="T34" fmla="*/ 27 w 99"/>
                <a:gd name="T35" fmla="*/ 55 h 100"/>
                <a:gd name="T36" fmla="*/ 36 w 99"/>
                <a:gd name="T37" fmla="*/ 64 h 100"/>
                <a:gd name="T38" fmla="*/ 73 w 99"/>
                <a:gd name="T39" fmla="*/ 100 h 100"/>
                <a:gd name="T40" fmla="*/ 86 w 99"/>
                <a:gd name="T41" fmla="*/ 50 h 100"/>
                <a:gd name="T42" fmla="*/ 99 w 99"/>
                <a:gd name="T4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9" h="100">
                  <a:moveTo>
                    <a:pt x="24" y="21"/>
                  </a:moveTo>
                  <a:lnTo>
                    <a:pt x="0" y="27"/>
                  </a:lnTo>
                  <a:lnTo>
                    <a:pt x="18" y="45"/>
                  </a:lnTo>
                  <a:lnTo>
                    <a:pt x="18" y="42"/>
                  </a:lnTo>
                  <a:lnTo>
                    <a:pt x="4" y="28"/>
                  </a:lnTo>
                  <a:lnTo>
                    <a:pt x="24" y="23"/>
                  </a:lnTo>
                  <a:lnTo>
                    <a:pt x="24" y="21"/>
                  </a:lnTo>
                  <a:close/>
                  <a:moveTo>
                    <a:pt x="99" y="0"/>
                  </a:moveTo>
                  <a:lnTo>
                    <a:pt x="49" y="14"/>
                  </a:lnTo>
                  <a:lnTo>
                    <a:pt x="37" y="17"/>
                  </a:lnTo>
                  <a:lnTo>
                    <a:pt x="37" y="20"/>
                  </a:lnTo>
                  <a:lnTo>
                    <a:pt x="50" y="16"/>
                  </a:lnTo>
                  <a:lnTo>
                    <a:pt x="96" y="4"/>
                  </a:lnTo>
                  <a:lnTo>
                    <a:pt x="83" y="50"/>
                  </a:lnTo>
                  <a:lnTo>
                    <a:pt x="71" y="95"/>
                  </a:lnTo>
                  <a:lnTo>
                    <a:pt x="38" y="62"/>
                  </a:lnTo>
                  <a:lnTo>
                    <a:pt x="28" y="52"/>
                  </a:lnTo>
                  <a:lnTo>
                    <a:pt x="27" y="55"/>
                  </a:lnTo>
                  <a:lnTo>
                    <a:pt x="36" y="64"/>
                  </a:lnTo>
                  <a:lnTo>
                    <a:pt x="73" y="100"/>
                  </a:lnTo>
                  <a:lnTo>
                    <a:pt x="86" y="50"/>
                  </a:lnTo>
                  <a:lnTo>
                    <a:pt x="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304"/>
            <p:cNvSpPr>
              <a:spLocks noEditPoints="1"/>
            </p:cNvSpPr>
            <p:nvPr/>
          </p:nvSpPr>
          <p:spPr bwMode="auto">
            <a:xfrm>
              <a:off x="1179513" y="920751"/>
              <a:ext cx="157163" cy="158750"/>
            </a:xfrm>
            <a:custGeom>
              <a:avLst/>
              <a:gdLst>
                <a:gd name="T0" fmla="*/ 24 w 99"/>
                <a:gd name="T1" fmla="*/ 21 h 100"/>
                <a:gd name="T2" fmla="*/ 0 w 99"/>
                <a:gd name="T3" fmla="*/ 27 h 100"/>
                <a:gd name="T4" fmla="*/ 18 w 99"/>
                <a:gd name="T5" fmla="*/ 45 h 100"/>
                <a:gd name="T6" fmla="*/ 18 w 99"/>
                <a:gd name="T7" fmla="*/ 42 h 100"/>
                <a:gd name="T8" fmla="*/ 4 w 99"/>
                <a:gd name="T9" fmla="*/ 28 h 100"/>
                <a:gd name="T10" fmla="*/ 24 w 99"/>
                <a:gd name="T11" fmla="*/ 23 h 100"/>
                <a:gd name="T12" fmla="*/ 24 w 99"/>
                <a:gd name="T13" fmla="*/ 21 h 100"/>
                <a:gd name="T14" fmla="*/ 99 w 99"/>
                <a:gd name="T15" fmla="*/ 0 h 100"/>
                <a:gd name="T16" fmla="*/ 49 w 99"/>
                <a:gd name="T17" fmla="*/ 14 h 100"/>
                <a:gd name="T18" fmla="*/ 37 w 99"/>
                <a:gd name="T19" fmla="*/ 17 h 100"/>
                <a:gd name="T20" fmla="*/ 37 w 99"/>
                <a:gd name="T21" fmla="*/ 20 h 100"/>
                <a:gd name="T22" fmla="*/ 50 w 99"/>
                <a:gd name="T23" fmla="*/ 16 h 100"/>
                <a:gd name="T24" fmla="*/ 96 w 99"/>
                <a:gd name="T25" fmla="*/ 4 h 100"/>
                <a:gd name="T26" fmla="*/ 83 w 99"/>
                <a:gd name="T27" fmla="*/ 50 h 100"/>
                <a:gd name="T28" fmla="*/ 71 w 99"/>
                <a:gd name="T29" fmla="*/ 95 h 100"/>
                <a:gd name="T30" fmla="*/ 38 w 99"/>
                <a:gd name="T31" fmla="*/ 62 h 100"/>
                <a:gd name="T32" fmla="*/ 28 w 99"/>
                <a:gd name="T33" fmla="*/ 52 h 100"/>
                <a:gd name="T34" fmla="*/ 27 w 99"/>
                <a:gd name="T35" fmla="*/ 55 h 100"/>
                <a:gd name="T36" fmla="*/ 36 w 99"/>
                <a:gd name="T37" fmla="*/ 64 h 100"/>
                <a:gd name="T38" fmla="*/ 73 w 99"/>
                <a:gd name="T39" fmla="*/ 100 h 100"/>
                <a:gd name="T40" fmla="*/ 86 w 99"/>
                <a:gd name="T41" fmla="*/ 50 h 100"/>
                <a:gd name="T42" fmla="*/ 99 w 99"/>
                <a:gd name="T4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9" h="100">
                  <a:moveTo>
                    <a:pt x="24" y="21"/>
                  </a:moveTo>
                  <a:lnTo>
                    <a:pt x="0" y="27"/>
                  </a:lnTo>
                  <a:lnTo>
                    <a:pt x="18" y="45"/>
                  </a:lnTo>
                  <a:lnTo>
                    <a:pt x="18" y="42"/>
                  </a:lnTo>
                  <a:lnTo>
                    <a:pt x="4" y="28"/>
                  </a:lnTo>
                  <a:lnTo>
                    <a:pt x="24" y="23"/>
                  </a:lnTo>
                  <a:lnTo>
                    <a:pt x="24" y="21"/>
                  </a:lnTo>
                  <a:moveTo>
                    <a:pt x="99" y="0"/>
                  </a:moveTo>
                  <a:lnTo>
                    <a:pt x="49" y="14"/>
                  </a:lnTo>
                  <a:lnTo>
                    <a:pt x="37" y="17"/>
                  </a:lnTo>
                  <a:lnTo>
                    <a:pt x="37" y="20"/>
                  </a:lnTo>
                  <a:lnTo>
                    <a:pt x="50" y="16"/>
                  </a:lnTo>
                  <a:lnTo>
                    <a:pt x="96" y="4"/>
                  </a:lnTo>
                  <a:lnTo>
                    <a:pt x="83" y="50"/>
                  </a:lnTo>
                  <a:lnTo>
                    <a:pt x="71" y="95"/>
                  </a:lnTo>
                  <a:lnTo>
                    <a:pt x="38" y="62"/>
                  </a:lnTo>
                  <a:lnTo>
                    <a:pt x="28" y="52"/>
                  </a:lnTo>
                  <a:lnTo>
                    <a:pt x="27" y="55"/>
                  </a:lnTo>
                  <a:lnTo>
                    <a:pt x="36" y="64"/>
                  </a:lnTo>
                  <a:lnTo>
                    <a:pt x="73" y="100"/>
                  </a:lnTo>
                  <a:lnTo>
                    <a:pt x="86" y="50"/>
                  </a:lnTo>
                  <a:lnTo>
                    <a:pt x="9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305"/>
            <p:cNvSpPr>
              <a:spLocks noEditPoints="1"/>
            </p:cNvSpPr>
            <p:nvPr/>
          </p:nvSpPr>
          <p:spPr bwMode="auto">
            <a:xfrm>
              <a:off x="1208088" y="947739"/>
              <a:ext cx="30163" cy="60325"/>
            </a:xfrm>
            <a:custGeom>
              <a:avLst/>
              <a:gdLst>
                <a:gd name="T0" fmla="*/ 0 w 19"/>
                <a:gd name="T1" fmla="*/ 25 h 38"/>
                <a:gd name="T2" fmla="*/ 0 w 19"/>
                <a:gd name="T3" fmla="*/ 28 h 38"/>
                <a:gd name="T4" fmla="*/ 9 w 19"/>
                <a:gd name="T5" fmla="*/ 38 h 38"/>
                <a:gd name="T6" fmla="*/ 10 w 19"/>
                <a:gd name="T7" fmla="*/ 35 h 38"/>
                <a:gd name="T8" fmla="*/ 0 w 19"/>
                <a:gd name="T9" fmla="*/ 25 h 38"/>
                <a:gd name="T10" fmla="*/ 19 w 19"/>
                <a:gd name="T11" fmla="*/ 0 h 38"/>
                <a:gd name="T12" fmla="*/ 6 w 19"/>
                <a:gd name="T13" fmla="*/ 4 h 38"/>
                <a:gd name="T14" fmla="*/ 6 w 19"/>
                <a:gd name="T15" fmla="*/ 6 h 38"/>
                <a:gd name="T16" fmla="*/ 19 w 19"/>
                <a:gd name="T17" fmla="*/ 3 h 38"/>
                <a:gd name="T18" fmla="*/ 19 w 19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38">
                  <a:moveTo>
                    <a:pt x="0" y="25"/>
                  </a:moveTo>
                  <a:lnTo>
                    <a:pt x="0" y="28"/>
                  </a:lnTo>
                  <a:lnTo>
                    <a:pt x="9" y="38"/>
                  </a:lnTo>
                  <a:lnTo>
                    <a:pt x="10" y="35"/>
                  </a:lnTo>
                  <a:lnTo>
                    <a:pt x="0" y="25"/>
                  </a:lnTo>
                  <a:close/>
                  <a:moveTo>
                    <a:pt x="19" y="0"/>
                  </a:moveTo>
                  <a:lnTo>
                    <a:pt x="6" y="4"/>
                  </a:lnTo>
                  <a:lnTo>
                    <a:pt x="6" y="6"/>
                  </a:lnTo>
                  <a:lnTo>
                    <a:pt x="19" y="3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306"/>
            <p:cNvSpPr>
              <a:spLocks noEditPoints="1"/>
            </p:cNvSpPr>
            <p:nvPr/>
          </p:nvSpPr>
          <p:spPr bwMode="auto">
            <a:xfrm>
              <a:off x="1208088" y="947739"/>
              <a:ext cx="30163" cy="60325"/>
            </a:xfrm>
            <a:custGeom>
              <a:avLst/>
              <a:gdLst>
                <a:gd name="T0" fmla="*/ 0 w 19"/>
                <a:gd name="T1" fmla="*/ 25 h 38"/>
                <a:gd name="T2" fmla="*/ 0 w 19"/>
                <a:gd name="T3" fmla="*/ 28 h 38"/>
                <a:gd name="T4" fmla="*/ 9 w 19"/>
                <a:gd name="T5" fmla="*/ 38 h 38"/>
                <a:gd name="T6" fmla="*/ 10 w 19"/>
                <a:gd name="T7" fmla="*/ 35 h 38"/>
                <a:gd name="T8" fmla="*/ 0 w 19"/>
                <a:gd name="T9" fmla="*/ 25 h 38"/>
                <a:gd name="T10" fmla="*/ 19 w 19"/>
                <a:gd name="T11" fmla="*/ 0 h 38"/>
                <a:gd name="T12" fmla="*/ 6 w 19"/>
                <a:gd name="T13" fmla="*/ 4 h 38"/>
                <a:gd name="T14" fmla="*/ 6 w 19"/>
                <a:gd name="T15" fmla="*/ 6 h 38"/>
                <a:gd name="T16" fmla="*/ 19 w 19"/>
                <a:gd name="T17" fmla="*/ 3 h 38"/>
                <a:gd name="T18" fmla="*/ 19 w 19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38">
                  <a:moveTo>
                    <a:pt x="0" y="25"/>
                  </a:moveTo>
                  <a:lnTo>
                    <a:pt x="0" y="28"/>
                  </a:lnTo>
                  <a:lnTo>
                    <a:pt x="9" y="38"/>
                  </a:lnTo>
                  <a:lnTo>
                    <a:pt x="10" y="35"/>
                  </a:lnTo>
                  <a:lnTo>
                    <a:pt x="0" y="25"/>
                  </a:lnTo>
                  <a:moveTo>
                    <a:pt x="19" y="0"/>
                  </a:moveTo>
                  <a:lnTo>
                    <a:pt x="6" y="4"/>
                  </a:lnTo>
                  <a:lnTo>
                    <a:pt x="6" y="6"/>
                  </a:lnTo>
                  <a:lnTo>
                    <a:pt x="19" y="3"/>
                  </a:lnTo>
                  <a:lnTo>
                    <a:pt x="1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307"/>
            <p:cNvSpPr>
              <a:spLocks noEditPoints="1"/>
            </p:cNvSpPr>
            <p:nvPr/>
          </p:nvSpPr>
          <p:spPr bwMode="auto">
            <a:xfrm>
              <a:off x="1125538" y="2559051"/>
              <a:ext cx="157163" cy="157163"/>
            </a:xfrm>
            <a:custGeom>
              <a:avLst/>
              <a:gdLst>
                <a:gd name="T0" fmla="*/ 24 w 99"/>
                <a:gd name="T1" fmla="*/ 20 h 99"/>
                <a:gd name="T2" fmla="*/ 0 w 99"/>
                <a:gd name="T3" fmla="*/ 26 h 99"/>
                <a:gd name="T4" fmla="*/ 18 w 99"/>
                <a:gd name="T5" fmla="*/ 44 h 99"/>
                <a:gd name="T6" fmla="*/ 18 w 99"/>
                <a:gd name="T7" fmla="*/ 41 h 99"/>
                <a:gd name="T8" fmla="*/ 4 w 99"/>
                <a:gd name="T9" fmla="*/ 28 h 99"/>
                <a:gd name="T10" fmla="*/ 24 w 99"/>
                <a:gd name="T11" fmla="*/ 23 h 99"/>
                <a:gd name="T12" fmla="*/ 24 w 99"/>
                <a:gd name="T13" fmla="*/ 20 h 99"/>
                <a:gd name="T14" fmla="*/ 99 w 99"/>
                <a:gd name="T15" fmla="*/ 0 h 99"/>
                <a:gd name="T16" fmla="*/ 49 w 99"/>
                <a:gd name="T17" fmla="*/ 13 h 99"/>
                <a:gd name="T18" fmla="*/ 38 w 99"/>
                <a:gd name="T19" fmla="*/ 16 h 99"/>
                <a:gd name="T20" fmla="*/ 37 w 99"/>
                <a:gd name="T21" fmla="*/ 19 h 99"/>
                <a:gd name="T22" fmla="*/ 50 w 99"/>
                <a:gd name="T23" fmla="*/ 16 h 99"/>
                <a:gd name="T24" fmla="*/ 96 w 99"/>
                <a:gd name="T25" fmla="*/ 3 h 99"/>
                <a:gd name="T26" fmla="*/ 84 w 99"/>
                <a:gd name="T27" fmla="*/ 49 h 99"/>
                <a:gd name="T28" fmla="*/ 71 w 99"/>
                <a:gd name="T29" fmla="*/ 94 h 99"/>
                <a:gd name="T30" fmla="*/ 38 w 99"/>
                <a:gd name="T31" fmla="*/ 61 h 99"/>
                <a:gd name="T32" fmla="*/ 28 w 99"/>
                <a:gd name="T33" fmla="*/ 51 h 99"/>
                <a:gd name="T34" fmla="*/ 28 w 99"/>
                <a:gd name="T35" fmla="*/ 54 h 99"/>
                <a:gd name="T36" fmla="*/ 36 w 99"/>
                <a:gd name="T37" fmla="*/ 63 h 99"/>
                <a:gd name="T38" fmla="*/ 72 w 99"/>
                <a:gd name="T39" fmla="*/ 99 h 99"/>
                <a:gd name="T40" fmla="*/ 86 w 99"/>
                <a:gd name="T41" fmla="*/ 50 h 99"/>
                <a:gd name="T42" fmla="*/ 99 w 99"/>
                <a:gd name="T4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9" h="99">
                  <a:moveTo>
                    <a:pt x="24" y="20"/>
                  </a:moveTo>
                  <a:lnTo>
                    <a:pt x="0" y="26"/>
                  </a:lnTo>
                  <a:lnTo>
                    <a:pt x="18" y="44"/>
                  </a:lnTo>
                  <a:lnTo>
                    <a:pt x="18" y="41"/>
                  </a:lnTo>
                  <a:lnTo>
                    <a:pt x="4" y="28"/>
                  </a:lnTo>
                  <a:lnTo>
                    <a:pt x="24" y="23"/>
                  </a:lnTo>
                  <a:lnTo>
                    <a:pt x="24" y="20"/>
                  </a:lnTo>
                  <a:close/>
                  <a:moveTo>
                    <a:pt x="99" y="0"/>
                  </a:moveTo>
                  <a:lnTo>
                    <a:pt x="49" y="13"/>
                  </a:lnTo>
                  <a:lnTo>
                    <a:pt x="38" y="16"/>
                  </a:lnTo>
                  <a:lnTo>
                    <a:pt x="37" y="19"/>
                  </a:lnTo>
                  <a:lnTo>
                    <a:pt x="50" y="16"/>
                  </a:lnTo>
                  <a:lnTo>
                    <a:pt x="96" y="3"/>
                  </a:lnTo>
                  <a:lnTo>
                    <a:pt x="84" y="49"/>
                  </a:lnTo>
                  <a:lnTo>
                    <a:pt x="71" y="94"/>
                  </a:lnTo>
                  <a:lnTo>
                    <a:pt x="38" y="61"/>
                  </a:lnTo>
                  <a:lnTo>
                    <a:pt x="28" y="51"/>
                  </a:lnTo>
                  <a:lnTo>
                    <a:pt x="28" y="54"/>
                  </a:lnTo>
                  <a:lnTo>
                    <a:pt x="36" y="63"/>
                  </a:lnTo>
                  <a:lnTo>
                    <a:pt x="72" y="99"/>
                  </a:lnTo>
                  <a:lnTo>
                    <a:pt x="86" y="50"/>
                  </a:lnTo>
                  <a:lnTo>
                    <a:pt x="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308"/>
            <p:cNvSpPr>
              <a:spLocks noEditPoints="1"/>
            </p:cNvSpPr>
            <p:nvPr/>
          </p:nvSpPr>
          <p:spPr bwMode="auto">
            <a:xfrm>
              <a:off x="1125538" y="2559051"/>
              <a:ext cx="157163" cy="157163"/>
            </a:xfrm>
            <a:custGeom>
              <a:avLst/>
              <a:gdLst>
                <a:gd name="T0" fmla="*/ 24 w 99"/>
                <a:gd name="T1" fmla="*/ 20 h 99"/>
                <a:gd name="T2" fmla="*/ 0 w 99"/>
                <a:gd name="T3" fmla="*/ 26 h 99"/>
                <a:gd name="T4" fmla="*/ 18 w 99"/>
                <a:gd name="T5" fmla="*/ 44 h 99"/>
                <a:gd name="T6" fmla="*/ 18 w 99"/>
                <a:gd name="T7" fmla="*/ 41 h 99"/>
                <a:gd name="T8" fmla="*/ 4 w 99"/>
                <a:gd name="T9" fmla="*/ 28 h 99"/>
                <a:gd name="T10" fmla="*/ 24 w 99"/>
                <a:gd name="T11" fmla="*/ 23 h 99"/>
                <a:gd name="T12" fmla="*/ 24 w 99"/>
                <a:gd name="T13" fmla="*/ 20 h 99"/>
                <a:gd name="T14" fmla="*/ 99 w 99"/>
                <a:gd name="T15" fmla="*/ 0 h 99"/>
                <a:gd name="T16" fmla="*/ 49 w 99"/>
                <a:gd name="T17" fmla="*/ 13 h 99"/>
                <a:gd name="T18" fmla="*/ 38 w 99"/>
                <a:gd name="T19" fmla="*/ 16 h 99"/>
                <a:gd name="T20" fmla="*/ 37 w 99"/>
                <a:gd name="T21" fmla="*/ 19 h 99"/>
                <a:gd name="T22" fmla="*/ 50 w 99"/>
                <a:gd name="T23" fmla="*/ 16 h 99"/>
                <a:gd name="T24" fmla="*/ 96 w 99"/>
                <a:gd name="T25" fmla="*/ 3 h 99"/>
                <a:gd name="T26" fmla="*/ 84 w 99"/>
                <a:gd name="T27" fmla="*/ 49 h 99"/>
                <a:gd name="T28" fmla="*/ 71 w 99"/>
                <a:gd name="T29" fmla="*/ 94 h 99"/>
                <a:gd name="T30" fmla="*/ 38 w 99"/>
                <a:gd name="T31" fmla="*/ 61 h 99"/>
                <a:gd name="T32" fmla="*/ 28 w 99"/>
                <a:gd name="T33" fmla="*/ 51 h 99"/>
                <a:gd name="T34" fmla="*/ 28 w 99"/>
                <a:gd name="T35" fmla="*/ 54 h 99"/>
                <a:gd name="T36" fmla="*/ 36 w 99"/>
                <a:gd name="T37" fmla="*/ 63 h 99"/>
                <a:gd name="T38" fmla="*/ 72 w 99"/>
                <a:gd name="T39" fmla="*/ 99 h 99"/>
                <a:gd name="T40" fmla="*/ 86 w 99"/>
                <a:gd name="T41" fmla="*/ 50 h 99"/>
                <a:gd name="T42" fmla="*/ 99 w 99"/>
                <a:gd name="T4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9" h="99">
                  <a:moveTo>
                    <a:pt x="24" y="20"/>
                  </a:moveTo>
                  <a:lnTo>
                    <a:pt x="0" y="26"/>
                  </a:lnTo>
                  <a:lnTo>
                    <a:pt x="18" y="44"/>
                  </a:lnTo>
                  <a:lnTo>
                    <a:pt x="18" y="41"/>
                  </a:lnTo>
                  <a:lnTo>
                    <a:pt x="4" y="28"/>
                  </a:lnTo>
                  <a:lnTo>
                    <a:pt x="24" y="23"/>
                  </a:lnTo>
                  <a:lnTo>
                    <a:pt x="24" y="20"/>
                  </a:lnTo>
                  <a:moveTo>
                    <a:pt x="99" y="0"/>
                  </a:moveTo>
                  <a:lnTo>
                    <a:pt x="49" y="13"/>
                  </a:lnTo>
                  <a:lnTo>
                    <a:pt x="38" y="16"/>
                  </a:lnTo>
                  <a:lnTo>
                    <a:pt x="37" y="19"/>
                  </a:lnTo>
                  <a:lnTo>
                    <a:pt x="50" y="16"/>
                  </a:lnTo>
                  <a:lnTo>
                    <a:pt x="96" y="3"/>
                  </a:lnTo>
                  <a:lnTo>
                    <a:pt x="84" y="49"/>
                  </a:lnTo>
                  <a:lnTo>
                    <a:pt x="71" y="94"/>
                  </a:lnTo>
                  <a:lnTo>
                    <a:pt x="38" y="61"/>
                  </a:lnTo>
                  <a:lnTo>
                    <a:pt x="28" y="51"/>
                  </a:lnTo>
                  <a:lnTo>
                    <a:pt x="28" y="54"/>
                  </a:lnTo>
                  <a:lnTo>
                    <a:pt x="36" y="63"/>
                  </a:lnTo>
                  <a:lnTo>
                    <a:pt x="72" y="99"/>
                  </a:lnTo>
                  <a:lnTo>
                    <a:pt x="86" y="50"/>
                  </a:lnTo>
                  <a:lnTo>
                    <a:pt x="9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309"/>
            <p:cNvSpPr>
              <a:spLocks noEditPoints="1"/>
            </p:cNvSpPr>
            <p:nvPr/>
          </p:nvSpPr>
          <p:spPr bwMode="auto">
            <a:xfrm>
              <a:off x="1154113" y="2584451"/>
              <a:ext cx="31750" cy="60325"/>
            </a:xfrm>
            <a:custGeom>
              <a:avLst/>
              <a:gdLst>
                <a:gd name="T0" fmla="*/ 0 w 20"/>
                <a:gd name="T1" fmla="*/ 25 h 38"/>
                <a:gd name="T2" fmla="*/ 0 w 20"/>
                <a:gd name="T3" fmla="*/ 28 h 38"/>
                <a:gd name="T4" fmla="*/ 10 w 20"/>
                <a:gd name="T5" fmla="*/ 38 h 38"/>
                <a:gd name="T6" fmla="*/ 10 w 20"/>
                <a:gd name="T7" fmla="*/ 35 h 38"/>
                <a:gd name="T8" fmla="*/ 0 w 20"/>
                <a:gd name="T9" fmla="*/ 25 h 38"/>
                <a:gd name="T10" fmla="*/ 20 w 20"/>
                <a:gd name="T11" fmla="*/ 0 h 38"/>
                <a:gd name="T12" fmla="*/ 6 w 20"/>
                <a:gd name="T13" fmla="*/ 4 h 38"/>
                <a:gd name="T14" fmla="*/ 6 w 20"/>
                <a:gd name="T15" fmla="*/ 7 h 38"/>
                <a:gd name="T16" fmla="*/ 19 w 20"/>
                <a:gd name="T17" fmla="*/ 3 h 38"/>
                <a:gd name="T18" fmla="*/ 20 w 20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38">
                  <a:moveTo>
                    <a:pt x="0" y="25"/>
                  </a:moveTo>
                  <a:lnTo>
                    <a:pt x="0" y="28"/>
                  </a:lnTo>
                  <a:lnTo>
                    <a:pt x="10" y="38"/>
                  </a:lnTo>
                  <a:lnTo>
                    <a:pt x="10" y="35"/>
                  </a:lnTo>
                  <a:lnTo>
                    <a:pt x="0" y="25"/>
                  </a:lnTo>
                  <a:close/>
                  <a:moveTo>
                    <a:pt x="20" y="0"/>
                  </a:moveTo>
                  <a:lnTo>
                    <a:pt x="6" y="4"/>
                  </a:lnTo>
                  <a:lnTo>
                    <a:pt x="6" y="7"/>
                  </a:lnTo>
                  <a:lnTo>
                    <a:pt x="19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310"/>
            <p:cNvSpPr>
              <a:spLocks noEditPoints="1"/>
            </p:cNvSpPr>
            <p:nvPr/>
          </p:nvSpPr>
          <p:spPr bwMode="auto">
            <a:xfrm>
              <a:off x="1154113" y="2584451"/>
              <a:ext cx="31750" cy="60325"/>
            </a:xfrm>
            <a:custGeom>
              <a:avLst/>
              <a:gdLst>
                <a:gd name="T0" fmla="*/ 0 w 20"/>
                <a:gd name="T1" fmla="*/ 25 h 38"/>
                <a:gd name="T2" fmla="*/ 0 w 20"/>
                <a:gd name="T3" fmla="*/ 28 h 38"/>
                <a:gd name="T4" fmla="*/ 10 w 20"/>
                <a:gd name="T5" fmla="*/ 38 h 38"/>
                <a:gd name="T6" fmla="*/ 10 w 20"/>
                <a:gd name="T7" fmla="*/ 35 h 38"/>
                <a:gd name="T8" fmla="*/ 0 w 20"/>
                <a:gd name="T9" fmla="*/ 25 h 38"/>
                <a:gd name="T10" fmla="*/ 20 w 20"/>
                <a:gd name="T11" fmla="*/ 0 h 38"/>
                <a:gd name="T12" fmla="*/ 6 w 20"/>
                <a:gd name="T13" fmla="*/ 4 h 38"/>
                <a:gd name="T14" fmla="*/ 6 w 20"/>
                <a:gd name="T15" fmla="*/ 7 h 38"/>
                <a:gd name="T16" fmla="*/ 19 w 20"/>
                <a:gd name="T17" fmla="*/ 3 h 38"/>
                <a:gd name="T18" fmla="*/ 20 w 20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38">
                  <a:moveTo>
                    <a:pt x="0" y="25"/>
                  </a:moveTo>
                  <a:lnTo>
                    <a:pt x="0" y="28"/>
                  </a:lnTo>
                  <a:lnTo>
                    <a:pt x="10" y="38"/>
                  </a:lnTo>
                  <a:lnTo>
                    <a:pt x="10" y="35"/>
                  </a:lnTo>
                  <a:lnTo>
                    <a:pt x="0" y="25"/>
                  </a:lnTo>
                  <a:moveTo>
                    <a:pt x="20" y="0"/>
                  </a:moveTo>
                  <a:lnTo>
                    <a:pt x="6" y="4"/>
                  </a:lnTo>
                  <a:lnTo>
                    <a:pt x="6" y="7"/>
                  </a:lnTo>
                  <a:lnTo>
                    <a:pt x="19" y="3"/>
                  </a:lnTo>
                  <a:lnTo>
                    <a:pt x="2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311"/>
            <p:cNvSpPr>
              <a:spLocks noEditPoints="1"/>
            </p:cNvSpPr>
            <p:nvPr/>
          </p:nvSpPr>
          <p:spPr bwMode="auto">
            <a:xfrm>
              <a:off x="2613026" y="976314"/>
              <a:ext cx="142875" cy="150813"/>
            </a:xfrm>
            <a:custGeom>
              <a:avLst/>
              <a:gdLst>
                <a:gd name="T0" fmla="*/ 66 w 152"/>
                <a:gd name="T1" fmla="*/ 24 h 161"/>
                <a:gd name="T2" fmla="*/ 63 w 152"/>
                <a:gd name="T3" fmla="*/ 28 h 161"/>
                <a:gd name="T4" fmla="*/ 74 w 152"/>
                <a:gd name="T5" fmla="*/ 34 h 161"/>
                <a:gd name="T6" fmla="*/ 144 w 152"/>
                <a:gd name="T7" fmla="*/ 74 h 161"/>
                <a:gd name="T8" fmla="*/ 74 w 152"/>
                <a:gd name="T9" fmla="*/ 114 h 161"/>
                <a:gd name="T10" fmla="*/ 4 w 152"/>
                <a:gd name="T11" fmla="*/ 154 h 161"/>
                <a:gd name="T12" fmla="*/ 4 w 152"/>
                <a:gd name="T13" fmla="*/ 74 h 161"/>
                <a:gd name="T14" fmla="*/ 4 w 152"/>
                <a:gd name="T15" fmla="*/ 62 h 161"/>
                <a:gd name="T16" fmla="*/ 0 w 152"/>
                <a:gd name="T17" fmla="*/ 64 h 161"/>
                <a:gd name="T18" fmla="*/ 0 w 152"/>
                <a:gd name="T19" fmla="*/ 74 h 161"/>
                <a:gd name="T20" fmla="*/ 0 w 152"/>
                <a:gd name="T21" fmla="*/ 161 h 161"/>
                <a:gd name="T22" fmla="*/ 76 w 152"/>
                <a:gd name="T23" fmla="*/ 118 h 161"/>
                <a:gd name="T24" fmla="*/ 152 w 152"/>
                <a:gd name="T25" fmla="*/ 74 h 161"/>
                <a:gd name="T26" fmla="*/ 76 w 152"/>
                <a:gd name="T27" fmla="*/ 30 h 161"/>
                <a:gd name="T28" fmla="*/ 66 w 152"/>
                <a:gd name="T29" fmla="*/ 24 h 161"/>
                <a:gd name="T30" fmla="*/ 0 w 152"/>
                <a:gd name="T31" fmla="*/ 0 h 161"/>
                <a:gd name="T32" fmla="*/ 0 w 152"/>
                <a:gd name="T33" fmla="*/ 41 h 161"/>
                <a:gd name="T34" fmla="*/ 4 w 152"/>
                <a:gd name="T35" fmla="*/ 39 h 161"/>
                <a:gd name="T36" fmla="*/ 4 w 152"/>
                <a:gd name="T37" fmla="*/ 2 h 161"/>
                <a:gd name="T38" fmla="*/ 0 w 152"/>
                <a:gd name="T3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2" h="161">
                  <a:moveTo>
                    <a:pt x="66" y="24"/>
                  </a:moveTo>
                  <a:cubicBezTo>
                    <a:pt x="65" y="26"/>
                    <a:pt x="64" y="27"/>
                    <a:pt x="63" y="28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4" y="154"/>
                    <a:pt x="4" y="154"/>
                    <a:pt x="4" y="154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152" y="74"/>
                    <a:pt x="152" y="74"/>
                    <a:pt x="152" y="74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66" y="24"/>
                    <a:pt x="66" y="24"/>
                    <a:pt x="66" y="24"/>
                  </a:cubicBezTo>
                  <a:moveTo>
                    <a:pt x="0" y="0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312"/>
            <p:cNvSpPr>
              <a:spLocks noEditPoints="1"/>
            </p:cNvSpPr>
            <p:nvPr/>
          </p:nvSpPr>
          <p:spPr bwMode="auto">
            <a:xfrm>
              <a:off x="2613026" y="963614"/>
              <a:ext cx="61913" cy="73025"/>
            </a:xfrm>
            <a:custGeom>
              <a:avLst/>
              <a:gdLst>
                <a:gd name="T0" fmla="*/ 4 w 66"/>
                <a:gd name="T1" fmla="*/ 52 h 77"/>
                <a:gd name="T2" fmla="*/ 0 w 66"/>
                <a:gd name="T3" fmla="*/ 54 h 77"/>
                <a:gd name="T4" fmla="*/ 0 w 66"/>
                <a:gd name="T5" fmla="*/ 77 h 77"/>
                <a:gd name="T6" fmla="*/ 4 w 66"/>
                <a:gd name="T7" fmla="*/ 75 h 77"/>
                <a:gd name="T8" fmla="*/ 4 w 66"/>
                <a:gd name="T9" fmla="*/ 52 h 77"/>
                <a:gd name="T10" fmla="*/ 0 w 66"/>
                <a:gd name="T11" fmla="*/ 0 h 77"/>
                <a:gd name="T12" fmla="*/ 0 w 66"/>
                <a:gd name="T13" fmla="*/ 13 h 77"/>
                <a:gd name="T14" fmla="*/ 4 w 66"/>
                <a:gd name="T15" fmla="*/ 15 h 77"/>
                <a:gd name="T16" fmla="*/ 4 w 66"/>
                <a:gd name="T17" fmla="*/ 7 h 77"/>
                <a:gd name="T18" fmla="*/ 63 w 66"/>
                <a:gd name="T19" fmla="*/ 41 h 77"/>
                <a:gd name="T20" fmla="*/ 66 w 66"/>
                <a:gd name="T21" fmla="*/ 37 h 77"/>
                <a:gd name="T22" fmla="*/ 0 w 66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77">
                  <a:moveTo>
                    <a:pt x="4" y="52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52"/>
                    <a:pt x="4" y="52"/>
                    <a:pt x="4" y="52"/>
                  </a:cubicBezTo>
                  <a:moveTo>
                    <a:pt x="0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4" y="40"/>
                    <a:pt x="65" y="39"/>
                    <a:pt x="66" y="3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313"/>
            <p:cNvSpPr>
              <a:spLocks noEditPoints="1"/>
            </p:cNvSpPr>
            <p:nvPr/>
          </p:nvSpPr>
          <p:spPr bwMode="auto">
            <a:xfrm>
              <a:off x="1187451" y="1758951"/>
              <a:ext cx="142875" cy="152400"/>
            </a:xfrm>
            <a:custGeom>
              <a:avLst/>
              <a:gdLst>
                <a:gd name="T0" fmla="*/ 66 w 152"/>
                <a:gd name="T1" fmla="*/ 25 h 162"/>
                <a:gd name="T2" fmla="*/ 63 w 152"/>
                <a:gd name="T3" fmla="*/ 28 h 162"/>
                <a:gd name="T4" fmla="*/ 74 w 152"/>
                <a:gd name="T5" fmla="*/ 34 h 162"/>
                <a:gd name="T6" fmla="*/ 144 w 152"/>
                <a:gd name="T7" fmla="*/ 74 h 162"/>
                <a:gd name="T8" fmla="*/ 74 w 152"/>
                <a:gd name="T9" fmla="*/ 114 h 162"/>
                <a:gd name="T10" fmla="*/ 4 w 152"/>
                <a:gd name="T11" fmla="*/ 155 h 162"/>
                <a:gd name="T12" fmla="*/ 4 w 152"/>
                <a:gd name="T13" fmla="*/ 74 h 162"/>
                <a:gd name="T14" fmla="*/ 4 w 152"/>
                <a:gd name="T15" fmla="*/ 62 h 162"/>
                <a:gd name="T16" fmla="*/ 0 w 152"/>
                <a:gd name="T17" fmla="*/ 65 h 162"/>
                <a:gd name="T18" fmla="*/ 0 w 152"/>
                <a:gd name="T19" fmla="*/ 74 h 162"/>
                <a:gd name="T20" fmla="*/ 0 w 152"/>
                <a:gd name="T21" fmla="*/ 162 h 162"/>
                <a:gd name="T22" fmla="*/ 76 w 152"/>
                <a:gd name="T23" fmla="*/ 118 h 162"/>
                <a:gd name="T24" fmla="*/ 76 w 152"/>
                <a:gd name="T25" fmla="*/ 118 h 162"/>
                <a:gd name="T26" fmla="*/ 152 w 152"/>
                <a:gd name="T27" fmla="*/ 74 h 162"/>
                <a:gd name="T28" fmla="*/ 76 w 152"/>
                <a:gd name="T29" fmla="*/ 31 h 162"/>
                <a:gd name="T30" fmla="*/ 66 w 152"/>
                <a:gd name="T31" fmla="*/ 25 h 162"/>
                <a:gd name="T32" fmla="*/ 0 w 152"/>
                <a:gd name="T33" fmla="*/ 0 h 162"/>
                <a:gd name="T34" fmla="*/ 0 w 152"/>
                <a:gd name="T35" fmla="*/ 42 h 162"/>
                <a:gd name="T36" fmla="*/ 4 w 152"/>
                <a:gd name="T37" fmla="*/ 39 h 162"/>
                <a:gd name="T38" fmla="*/ 4 w 152"/>
                <a:gd name="T39" fmla="*/ 2 h 162"/>
                <a:gd name="T40" fmla="*/ 0 w 152"/>
                <a:gd name="T41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2" h="162">
                  <a:moveTo>
                    <a:pt x="66" y="25"/>
                  </a:moveTo>
                  <a:cubicBezTo>
                    <a:pt x="65" y="26"/>
                    <a:pt x="64" y="27"/>
                    <a:pt x="63" y="28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4" y="155"/>
                    <a:pt x="4" y="155"/>
                    <a:pt x="4" y="155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152" y="74"/>
                    <a:pt x="152" y="74"/>
                    <a:pt x="152" y="74"/>
                  </a:cubicBezTo>
                  <a:cubicBezTo>
                    <a:pt x="76" y="31"/>
                    <a:pt x="76" y="31"/>
                    <a:pt x="76" y="31"/>
                  </a:cubicBezTo>
                  <a:cubicBezTo>
                    <a:pt x="66" y="25"/>
                    <a:pt x="66" y="25"/>
                    <a:pt x="66" y="25"/>
                  </a:cubicBezTo>
                  <a:moveTo>
                    <a:pt x="0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314"/>
            <p:cNvSpPr>
              <a:spLocks noEditPoints="1"/>
            </p:cNvSpPr>
            <p:nvPr/>
          </p:nvSpPr>
          <p:spPr bwMode="auto">
            <a:xfrm>
              <a:off x="1187451" y="1747839"/>
              <a:ext cx="61913" cy="73025"/>
            </a:xfrm>
            <a:custGeom>
              <a:avLst/>
              <a:gdLst>
                <a:gd name="T0" fmla="*/ 4 w 66"/>
                <a:gd name="T1" fmla="*/ 52 h 78"/>
                <a:gd name="T2" fmla="*/ 0 w 66"/>
                <a:gd name="T3" fmla="*/ 55 h 78"/>
                <a:gd name="T4" fmla="*/ 0 w 66"/>
                <a:gd name="T5" fmla="*/ 78 h 78"/>
                <a:gd name="T6" fmla="*/ 4 w 66"/>
                <a:gd name="T7" fmla="*/ 75 h 78"/>
                <a:gd name="T8" fmla="*/ 4 w 66"/>
                <a:gd name="T9" fmla="*/ 52 h 78"/>
                <a:gd name="T10" fmla="*/ 0 w 66"/>
                <a:gd name="T11" fmla="*/ 0 h 78"/>
                <a:gd name="T12" fmla="*/ 0 w 66"/>
                <a:gd name="T13" fmla="*/ 13 h 78"/>
                <a:gd name="T14" fmla="*/ 4 w 66"/>
                <a:gd name="T15" fmla="*/ 15 h 78"/>
                <a:gd name="T16" fmla="*/ 4 w 66"/>
                <a:gd name="T17" fmla="*/ 7 h 78"/>
                <a:gd name="T18" fmla="*/ 63 w 66"/>
                <a:gd name="T19" fmla="*/ 41 h 78"/>
                <a:gd name="T20" fmla="*/ 66 w 66"/>
                <a:gd name="T21" fmla="*/ 38 h 78"/>
                <a:gd name="T22" fmla="*/ 0 w 66"/>
                <a:gd name="T2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78">
                  <a:moveTo>
                    <a:pt x="4" y="52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52"/>
                    <a:pt x="4" y="52"/>
                    <a:pt x="4" y="52"/>
                  </a:cubicBezTo>
                  <a:moveTo>
                    <a:pt x="0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4" y="40"/>
                    <a:pt x="65" y="39"/>
                    <a:pt x="66" y="3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315"/>
            <p:cNvSpPr>
              <a:spLocks noEditPoints="1"/>
            </p:cNvSpPr>
            <p:nvPr/>
          </p:nvSpPr>
          <p:spPr bwMode="auto">
            <a:xfrm>
              <a:off x="2036763" y="1677989"/>
              <a:ext cx="122238" cy="122238"/>
            </a:xfrm>
            <a:custGeom>
              <a:avLst/>
              <a:gdLst>
                <a:gd name="T0" fmla="*/ 131 w 131"/>
                <a:gd name="T1" fmla="*/ 66 h 131"/>
                <a:gd name="T2" fmla="*/ 129 w 131"/>
                <a:gd name="T3" fmla="*/ 66 h 131"/>
                <a:gd name="T4" fmla="*/ 127 w 131"/>
                <a:gd name="T5" fmla="*/ 66 h 131"/>
                <a:gd name="T6" fmla="*/ 109 w 131"/>
                <a:gd name="T7" fmla="*/ 109 h 131"/>
                <a:gd name="T8" fmla="*/ 66 w 131"/>
                <a:gd name="T9" fmla="*/ 127 h 131"/>
                <a:gd name="T10" fmla="*/ 22 w 131"/>
                <a:gd name="T11" fmla="*/ 109 h 131"/>
                <a:gd name="T12" fmla="*/ 6 w 131"/>
                <a:gd name="T13" fmla="*/ 79 h 131"/>
                <a:gd name="T14" fmla="*/ 2 w 131"/>
                <a:gd name="T15" fmla="*/ 81 h 131"/>
                <a:gd name="T16" fmla="*/ 66 w 131"/>
                <a:gd name="T17" fmla="*/ 131 h 131"/>
                <a:gd name="T18" fmla="*/ 131 w 131"/>
                <a:gd name="T19" fmla="*/ 66 h 131"/>
                <a:gd name="T20" fmla="*/ 28 w 131"/>
                <a:gd name="T21" fmla="*/ 12 h 131"/>
                <a:gd name="T22" fmla="*/ 0 w 131"/>
                <a:gd name="T23" fmla="*/ 59 h 131"/>
                <a:gd name="T24" fmla="*/ 5 w 131"/>
                <a:gd name="T25" fmla="*/ 57 h 131"/>
                <a:gd name="T26" fmla="*/ 22 w 131"/>
                <a:gd name="T27" fmla="*/ 22 h 131"/>
                <a:gd name="T28" fmla="*/ 28 w 131"/>
                <a:gd name="T29" fmla="*/ 17 h 131"/>
                <a:gd name="T30" fmla="*/ 28 w 131"/>
                <a:gd name="T31" fmla="*/ 12 h 131"/>
                <a:gd name="T32" fmla="*/ 35 w 131"/>
                <a:gd name="T33" fmla="*/ 12 h 131"/>
                <a:gd name="T34" fmla="*/ 35 w 131"/>
                <a:gd name="T35" fmla="*/ 12 h 131"/>
                <a:gd name="T36" fmla="*/ 28 w 131"/>
                <a:gd name="T37" fmla="*/ 12 h 131"/>
                <a:gd name="T38" fmla="*/ 28 w 131"/>
                <a:gd name="T39" fmla="*/ 12 h 131"/>
                <a:gd name="T40" fmla="*/ 66 w 131"/>
                <a:gd name="T41" fmla="*/ 0 h 131"/>
                <a:gd name="T42" fmla="*/ 48 w 131"/>
                <a:gd name="T43" fmla="*/ 3 h 131"/>
                <a:gd name="T44" fmla="*/ 48 w 131"/>
                <a:gd name="T45" fmla="*/ 7 h 131"/>
                <a:gd name="T46" fmla="*/ 66 w 131"/>
                <a:gd name="T47" fmla="*/ 4 h 131"/>
                <a:gd name="T48" fmla="*/ 109 w 131"/>
                <a:gd name="T49" fmla="*/ 22 h 131"/>
                <a:gd name="T50" fmla="*/ 127 w 131"/>
                <a:gd name="T51" fmla="*/ 66 h 131"/>
                <a:gd name="T52" fmla="*/ 129 w 131"/>
                <a:gd name="T53" fmla="*/ 66 h 131"/>
                <a:gd name="T54" fmla="*/ 131 w 131"/>
                <a:gd name="T55" fmla="*/ 66 h 131"/>
                <a:gd name="T56" fmla="*/ 131 w 131"/>
                <a:gd name="T57" fmla="*/ 66 h 131"/>
                <a:gd name="T58" fmla="*/ 66 w 131"/>
                <a:gd name="T5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131">
                  <a:moveTo>
                    <a:pt x="131" y="66"/>
                  </a:moveTo>
                  <a:cubicBezTo>
                    <a:pt x="129" y="66"/>
                    <a:pt x="129" y="66"/>
                    <a:pt x="129" y="66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7" y="83"/>
                    <a:pt x="121" y="98"/>
                    <a:pt x="109" y="109"/>
                  </a:cubicBezTo>
                  <a:cubicBezTo>
                    <a:pt x="98" y="121"/>
                    <a:pt x="83" y="127"/>
                    <a:pt x="66" y="127"/>
                  </a:cubicBezTo>
                  <a:cubicBezTo>
                    <a:pt x="49" y="127"/>
                    <a:pt x="33" y="121"/>
                    <a:pt x="22" y="109"/>
                  </a:cubicBezTo>
                  <a:cubicBezTo>
                    <a:pt x="14" y="101"/>
                    <a:pt x="8" y="91"/>
                    <a:pt x="6" y="79"/>
                  </a:cubicBezTo>
                  <a:cubicBezTo>
                    <a:pt x="4" y="80"/>
                    <a:pt x="3" y="80"/>
                    <a:pt x="2" y="81"/>
                  </a:cubicBezTo>
                  <a:cubicBezTo>
                    <a:pt x="9" y="110"/>
                    <a:pt x="35" y="131"/>
                    <a:pt x="66" y="131"/>
                  </a:cubicBezTo>
                  <a:cubicBezTo>
                    <a:pt x="102" y="131"/>
                    <a:pt x="131" y="102"/>
                    <a:pt x="131" y="66"/>
                  </a:cubicBezTo>
                  <a:moveTo>
                    <a:pt x="28" y="12"/>
                  </a:moveTo>
                  <a:cubicBezTo>
                    <a:pt x="13" y="23"/>
                    <a:pt x="2" y="40"/>
                    <a:pt x="0" y="59"/>
                  </a:cubicBezTo>
                  <a:cubicBezTo>
                    <a:pt x="2" y="58"/>
                    <a:pt x="3" y="58"/>
                    <a:pt x="5" y="57"/>
                  </a:cubicBezTo>
                  <a:cubicBezTo>
                    <a:pt x="7" y="43"/>
                    <a:pt x="13" y="31"/>
                    <a:pt x="22" y="22"/>
                  </a:cubicBezTo>
                  <a:cubicBezTo>
                    <a:pt x="24" y="20"/>
                    <a:pt x="26" y="19"/>
                    <a:pt x="28" y="17"/>
                  </a:cubicBezTo>
                  <a:cubicBezTo>
                    <a:pt x="28" y="16"/>
                    <a:pt x="28" y="14"/>
                    <a:pt x="28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moveTo>
                    <a:pt x="66" y="0"/>
                  </a:moveTo>
                  <a:cubicBezTo>
                    <a:pt x="59" y="0"/>
                    <a:pt x="53" y="1"/>
                    <a:pt x="48" y="3"/>
                  </a:cubicBezTo>
                  <a:cubicBezTo>
                    <a:pt x="48" y="4"/>
                    <a:pt x="48" y="5"/>
                    <a:pt x="48" y="7"/>
                  </a:cubicBezTo>
                  <a:cubicBezTo>
                    <a:pt x="54" y="5"/>
                    <a:pt x="60" y="4"/>
                    <a:pt x="66" y="4"/>
                  </a:cubicBezTo>
                  <a:cubicBezTo>
                    <a:pt x="83" y="4"/>
                    <a:pt x="98" y="11"/>
                    <a:pt x="109" y="22"/>
                  </a:cubicBezTo>
                  <a:cubicBezTo>
                    <a:pt x="121" y="33"/>
                    <a:pt x="127" y="49"/>
                    <a:pt x="127" y="66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30"/>
                    <a:pt x="102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316"/>
            <p:cNvSpPr>
              <a:spLocks noEditPoints="1"/>
            </p:cNvSpPr>
            <p:nvPr/>
          </p:nvSpPr>
          <p:spPr bwMode="auto">
            <a:xfrm>
              <a:off x="2036763" y="1681164"/>
              <a:ext cx="44450" cy="73025"/>
            </a:xfrm>
            <a:custGeom>
              <a:avLst/>
              <a:gdLst>
                <a:gd name="T0" fmla="*/ 5 w 48"/>
                <a:gd name="T1" fmla="*/ 54 h 78"/>
                <a:gd name="T2" fmla="*/ 0 w 48"/>
                <a:gd name="T3" fmla="*/ 56 h 78"/>
                <a:gd name="T4" fmla="*/ 0 w 48"/>
                <a:gd name="T5" fmla="*/ 63 h 78"/>
                <a:gd name="T6" fmla="*/ 2 w 48"/>
                <a:gd name="T7" fmla="*/ 78 h 78"/>
                <a:gd name="T8" fmla="*/ 6 w 48"/>
                <a:gd name="T9" fmla="*/ 76 h 78"/>
                <a:gd name="T10" fmla="*/ 4 w 48"/>
                <a:gd name="T11" fmla="*/ 63 h 78"/>
                <a:gd name="T12" fmla="*/ 5 w 48"/>
                <a:gd name="T13" fmla="*/ 54 h 78"/>
                <a:gd name="T14" fmla="*/ 35 w 48"/>
                <a:gd name="T15" fmla="*/ 9 h 78"/>
                <a:gd name="T16" fmla="*/ 28 w 48"/>
                <a:gd name="T17" fmla="*/ 9 h 78"/>
                <a:gd name="T18" fmla="*/ 28 w 48"/>
                <a:gd name="T19" fmla="*/ 14 h 78"/>
                <a:gd name="T20" fmla="*/ 35 w 48"/>
                <a:gd name="T21" fmla="*/ 9 h 78"/>
                <a:gd name="T22" fmla="*/ 48 w 48"/>
                <a:gd name="T23" fmla="*/ 0 h 78"/>
                <a:gd name="T24" fmla="*/ 28 w 48"/>
                <a:gd name="T25" fmla="*/ 9 h 78"/>
                <a:gd name="T26" fmla="*/ 28 w 48"/>
                <a:gd name="T27" fmla="*/ 9 h 78"/>
                <a:gd name="T28" fmla="*/ 35 w 48"/>
                <a:gd name="T29" fmla="*/ 9 h 78"/>
                <a:gd name="T30" fmla="*/ 48 w 48"/>
                <a:gd name="T31" fmla="*/ 4 h 78"/>
                <a:gd name="T32" fmla="*/ 48 w 48"/>
                <a:gd name="T3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78">
                  <a:moveTo>
                    <a:pt x="5" y="54"/>
                  </a:moveTo>
                  <a:cubicBezTo>
                    <a:pt x="3" y="55"/>
                    <a:pt x="2" y="55"/>
                    <a:pt x="0" y="56"/>
                  </a:cubicBezTo>
                  <a:cubicBezTo>
                    <a:pt x="0" y="58"/>
                    <a:pt x="0" y="61"/>
                    <a:pt x="0" y="63"/>
                  </a:cubicBezTo>
                  <a:cubicBezTo>
                    <a:pt x="0" y="68"/>
                    <a:pt x="1" y="73"/>
                    <a:pt x="2" y="78"/>
                  </a:cubicBezTo>
                  <a:cubicBezTo>
                    <a:pt x="3" y="77"/>
                    <a:pt x="4" y="77"/>
                    <a:pt x="6" y="76"/>
                  </a:cubicBezTo>
                  <a:cubicBezTo>
                    <a:pt x="5" y="72"/>
                    <a:pt x="4" y="67"/>
                    <a:pt x="4" y="63"/>
                  </a:cubicBezTo>
                  <a:cubicBezTo>
                    <a:pt x="4" y="60"/>
                    <a:pt x="4" y="57"/>
                    <a:pt x="5" y="54"/>
                  </a:cubicBezTo>
                  <a:moveTo>
                    <a:pt x="35" y="9"/>
                  </a:moveTo>
                  <a:cubicBezTo>
                    <a:pt x="28" y="9"/>
                    <a:pt x="28" y="9"/>
                    <a:pt x="28" y="9"/>
                  </a:cubicBezTo>
                  <a:cubicBezTo>
                    <a:pt x="28" y="11"/>
                    <a:pt x="28" y="13"/>
                    <a:pt x="28" y="14"/>
                  </a:cubicBezTo>
                  <a:cubicBezTo>
                    <a:pt x="30" y="12"/>
                    <a:pt x="33" y="11"/>
                    <a:pt x="35" y="9"/>
                  </a:cubicBezTo>
                  <a:moveTo>
                    <a:pt x="48" y="0"/>
                  </a:moveTo>
                  <a:cubicBezTo>
                    <a:pt x="41" y="2"/>
                    <a:pt x="34" y="5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9" y="7"/>
                    <a:pt x="43" y="5"/>
                    <a:pt x="48" y="4"/>
                  </a:cubicBezTo>
                  <a:cubicBezTo>
                    <a:pt x="48" y="2"/>
                    <a:pt x="48" y="1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317"/>
            <p:cNvSpPr>
              <a:spLocks noEditPoints="1"/>
            </p:cNvSpPr>
            <p:nvPr/>
          </p:nvSpPr>
          <p:spPr bwMode="auto">
            <a:xfrm>
              <a:off x="1736726" y="1014414"/>
              <a:ext cx="122238" cy="122238"/>
            </a:xfrm>
            <a:custGeom>
              <a:avLst/>
              <a:gdLst>
                <a:gd name="T0" fmla="*/ 131 w 131"/>
                <a:gd name="T1" fmla="*/ 65 h 131"/>
                <a:gd name="T2" fmla="*/ 129 w 131"/>
                <a:gd name="T3" fmla="*/ 65 h 131"/>
                <a:gd name="T4" fmla="*/ 127 w 131"/>
                <a:gd name="T5" fmla="*/ 65 h 131"/>
                <a:gd name="T6" fmla="*/ 109 w 131"/>
                <a:gd name="T7" fmla="*/ 109 h 131"/>
                <a:gd name="T8" fmla="*/ 65 w 131"/>
                <a:gd name="T9" fmla="*/ 127 h 131"/>
                <a:gd name="T10" fmla="*/ 22 w 131"/>
                <a:gd name="T11" fmla="*/ 109 h 131"/>
                <a:gd name="T12" fmla="*/ 5 w 131"/>
                <a:gd name="T13" fmla="*/ 79 h 131"/>
                <a:gd name="T14" fmla="*/ 1 w 131"/>
                <a:gd name="T15" fmla="*/ 80 h 131"/>
                <a:gd name="T16" fmla="*/ 65 w 131"/>
                <a:gd name="T17" fmla="*/ 131 h 131"/>
                <a:gd name="T18" fmla="*/ 131 w 131"/>
                <a:gd name="T19" fmla="*/ 65 h 131"/>
                <a:gd name="T20" fmla="*/ 28 w 131"/>
                <a:gd name="T21" fmla="*/ 12 h 131"/>
                <a:gd name="T22" fmla="*/ 0 w 131"/>
                <a:gd name="T23" fmla="*/ 59 h 131"/>
                <a:gd name="T24" fmla="*/ 4 w 131"/>
                <a:gd name="T25" fmla="*/ 56 h 131"/>
                <a:gd name="T26" fmla="*/ 22 w 131"/>
                <a:gd name="T27" fmla="*/ 22 h 131"/>
                <a:gd name="T28" fmla="*/ 27 w 131"/>
                <a:gd name="T29" fmla="*/ 17 h 131"/>
                <a:gd name="T30" fmla="*/ 28 w 131"/>
                <a:gd name="T31" fmla="*/ 12 h 131"/>
                <a:gd name="T32" fmla="*/ 34 w 131"/>
                <a:gd name="T33" fmla="*/ 12 h 131"/>
                <a:gd name="T34" fmla="*/ 34 w 131"/>
                <a:gd name="T35" fmla="*/ 12 h 131"/>
                <a:gd name="T36" fmla="*/ 28 w 131"/>
                <a:gd name="T37" fmla="*/ 12 h 131"/>
                <a:gd name="T38" fmla="*/ 28 w 131"/>
                <a:gd name="T39" fmla="*/ 12 h 131"/>
                <a:gd name="T40" fmla="*/ 65 w 131"/>
                <a:gd name="T41" fmla="*/ 0 h 131"/>
                <a:gd name="T42" fmla="*/ 47 w 131"/>
                <a:gd name="T43" fmla="*/ 2 h 131"/>
                <a:gd name="T44" fmla="*/ 47 w 131"/>
                <a:gd name="T45" fmla="*/ 6 h 131"/>
                <a:gd name="T46" fmla="*/ 65 w 131"/>
                <a:gd name="T47" fmla="*/ 4 h 131"/>
                <a:gd name="T48" fmla="*/ 109 w 131"/>
                <a:gd name="T49" fmla="*/ 22 h 131"/>
                <a:gd name="T50" fmla="*/ 127 w 131"/>
                <a:gd name="T51" fmla="*/ 65 h 131"/>
                <a:gd name="T52" fmla="*/ 129 w 131"/>
                <a:gd name="T53" fmla="*/ 65 h 131"/>
                <a:gd name="T54" fmla="*/ 131 w 131"/>
                <a:gd name="T55" fmla="*/ 65 h 131"/>
                <a:gd name="T56" fmla="*/ 131 w 131"/>
                <a:gd name="T57" fmla="*/ 65 h 131"/>
                <a:gd name="T58" fmla="*/ 65 w 131"/>
                <a:gd name="T5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131">
                  <a:moveTo>
                    <a:pt x="131" y="65"/>
                  </a:moveTo>
                  <a:cubicBezTo>
                    <a:pt x="129" y="65"/>
                    <a:pt x="129" y="65"/>
                    <a:pt x="129" y="6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82"/>
                    <a:pt x="120" y="98"/>
                    <a:pt x="109" y="109"/>
                  </a:cubicBezTo>
                  <a:cubicBezTo>
                    <a:pt x="98" y="120"/>
                    <a:pt x="82" y="127"/>
                    <a:pt x="65" y="127"/>
                  </a:cubicBezTo>
                  <a:cubicBezTo>
                    <a:pt x="48" y="127"/>
                    <a:pt x="33" y="120"/>
                    <a:pt x="22" y="109"/>
                  </a:cubicBezTo>
                  <a:cubicBezTo>
                    <a:pt x="13" y="101"/>
                    <a:pt x="8" y="90"/>
                    <a:pt x="5" y="79"/>
                  </a:cubicBezTo>
                  <a:cubicBezTo>
                    <a:pt x="4" y="79"/>
                    <a:pt x="3" y="80"/>
                    <a:pt x="1" y="80"/>
                  </a:cubicBezTo>
                  <a:cubicBezTo>
                    <a:pt x="8" y="109"/>
                    <a:pt x="34" y="131"/>
                    <a:pt x="65" y="131"/>
                  </a:cubicBezTo>
                  <a:cubicBezTo>
                    <a:pt x="101" y="131"/>
                    <a:pt x="131" y="102"/>
                    <a:pt x="131" y="65"/>
                  </a:cubicBezTo>
                  <a:moveTo>
                    <a:pt x="28" y="12"/>
                  </a:moveTo>
                  <a:cubicBezTo>
                    <a:pt x="12" y="22"/>
                    <a:pt x="2" y="39"/>
                    <a:pt x="0" y="59"/>
                  </a:cubicBezTo>
                  <a:cubicBezTo>
                    <a:pt x="1" y="58"/>
                    <a:pt x="3" y="57"/>
                    <a:pt x="4" y="56"/>
                  </a:cubicBezTo>
                  <a:cubicBezTo>
                    <a:pt x="6" y="43"/>
                    <a:pt x="12" y="31"/>
                    <a:pt x="22" y="22"/>
                  </a:cubicBezTo>
                  <a:cubicBezTo>
                    <a:pt x="23" y="20"/>
                    <a:pt x="25" y="18"/>
                    <a:pt x="27" y="17"/>
                  </a:cubicBezTo>
                  <a:cubicBezTo>
                    <a:pt x="28" y="15"/>
                    <a:pt x="28" y="14"/>
                    <a:pt x="28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moveTo>
                    <a:pt x="65" y="0"/>
                  </a:moveTo>
                  <a:cubicBezTo>
                    <a:pt x="59" y="0"/>
                    <a:pt x="53" y="1"/>
                    <a:pt x="47" y="2"/>
                  </a:cubicBezTo>
                  <a:cubicBezTo>
                    <a:pt x="47" y="4"/>
                    <a:pt x="47" y="5"/>
                    <a:pt x="47" y="6"/>
                  </a:cubicBezTo>
                  <a:cubicBezTo>
                    <a:pt x="53" y="5"/>
                    <a:pt x="59" y="4"/>
                    <a:pt x="65" y="4"/>
                  </a:cubicBezTo>
                  <a:cubicBezTo>
                    <a:pt x="82" y="4"/>
                    <a:pt x="98" y="11"/>
                    <a:pt x="109" y="22"/>
                  </a:cubicBezTo>
                  <a:cubicBezTo>
                    <a:pt x="120" y="33"/>
                    <a:pt x="127" y="48"/>
                    <a:pt x="127" y="65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29"/>
                    <a:pt x="101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318"/>
            <p:cNvSpPr>
              <a:spLocks noEditPoints="1"/>
            </p:cNvSpPr>
            <p:nvPr/>
          </p:nvSpPr>
          <p:spPr bwMode="auto">
            <a:xfrm>
              <a:off x="1736726" y="1016001"/>
              <a:ext cx="42863" cy="73025"/>
            </a:xfrm>
            <a:custGeom>
              <a:avLst/>
              <a:gdLst>
                <a:gd name="T0" fmla="*/ 4 w 47"/>
                <a:gd name="T1" fmla="*/ 54 h 78"/>
                <a:gd name="T2" fmla="*/ 0 w 47"/>
                <a:gd name="T3" fmla="*/ 57 h 78"/>
                <a:gd name="T4" fmla="*/ 0 w 47"/>
                <a:gd name="T5" fmla="*/ 63 h 78"/>
                <a:gd name="T6" fmla="*/ 1 w 47"/>
                <a:gd name="T7" fmla="*/ 78 h 78"/>
                <a:gd name="T8" fmla="*/ 5 w 47"/>
                <a:gd name="T9" fmla="*/ 77 h 78"/>
                <a:gd name="T10" fmla="*/ 4 w 47"/>
                <a:gd name="T11" fmla="*/ 63 h 78"/>
                <a:gd name="T12" fmla="*/ 4 w 47"/>
                <a:gd name="T13" fmla="*/ 54 h 78"/>
                <a:gd name="T14" fmla="*/ 34 w 47"/>
                <a:gd name="T15" fmla="*/ 10 h 78"/>
                <a:gd name="T16" fmla="*/ 28 w 47"/>
                <a:gd name="T17" fmla="*/ 10 h 78"/>
                <a:gd name="T18" fmla="*/ 27 w 47"/>
                <a:gd name="T19" fmla="*/ 15 h 78"/>
                <a:gd name="T20" fmla="*/ 34 w 47"/>
                <a:gd name="T21" fmla="*/ 10 h 78"/>
                <a:gd name="T22" fmla="*/ 47 w 47"/>
                <a:gd name="T23" fmla="*/ 0 h 78"/>
                <a:gd name="T24" fmla="*/ 28 w 47"/>
                <a:gd name="T25" fmla="*/ 10 h 78"/>
                <a:gd name="T26" fmla="*/ 28 w 47"/>
                <a:gd name="T27" fmla="*/ 10 h 78"/>
                <a:gd name="T28" fmla="*/ 34 w 47"/>
                <a:gd name="T29" fmla="*/ 10 h 78"/>
                <a:gd name="T30" fmla="*/ 47 w 47"/>
                <a:gd name="T31" fmla="*/ 4 h 78"/>
                <a:gd name="T32" fmla="*/ 47 w 47"/>
                <a:gd name="T3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" h="78">
                  <a:moveTo>
                    <a:pt x="4" y="54"/>
                  </a:moveTo>
                  <a:cubicBezTo>
                    <a:pt x="3" y="55"/>
                    <a:pt x="1" y="56"/>
                    <a:pt x="0" y="57"/>
                  </a:cubicBezTo>
                  <a:cubicBezTo>
                    <a:pt x="0" y="59"/>
                    <a:pt x="0" y="61"/>
                    <a:pt x="0" y="63"/>
                  </a:cubicBezTo>
                  <a:cubicBezTo>
                    <a:pt x="0" y="69"/>
                    <a:pt x="0" y="74"/>
                    <a:pt x="1" y="78"/>
                  </a:cubicBezTo>
                  <a:cubicBezTo>
                    <a:pt x="3" y="78"/>
                    <a:pt x="4" y="77"/>
                    <a:pt x="5" y="77"/>
                  </a:cubicBezTo>
                  <a:cubicBezTo>
                    <a:pt x="4" y="73"/>
                    <a:pt x="4" y="68"/>
                    <a:pt x="4" y="63"/>
                  </a:cubicBezTo>
                  <a:cubicBezTo>
                    <a:pt x="4" y="60"/>
                    <a:pt x="4" y="57"/>
                    <a:pt x="4" y="54"/>
                  </a:cubicBezTo>
                  <a:moveTo>
                    <a:pt x="34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2"/>
                    <a:pt x="28" y="13"/>
                    <a:pt x="27" y="15"/>
                  </a:cubicBezTo>
                  <a:cubicBezTo>
                    <a:pt x="30" y="13"/>
                    <a:pt x="32" y="11"/>
                    <a:pt x="34" y="10"/>
                  </a:cubicBezTo>
                  <a:moveTo>
                    <a:pt x="47" y="0"/>
                  </a:moveTo>
                  <a:cubicBezTo>
                    <a:pt x="40" y="2"/>
                    <a:pt x="33" y="6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8" y="8"/>
                    <a:pt x="43" y="6"/>
                    <a:pt x="47" y="4"/>
                  </a:cubicBezTo>
                  <a:cubicBezTo>
                    <a:pt x="47" y="3"/>
                    <a:pt x="47" y="2"/>
                    <a:pt x="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319"/>
            <p:cNvSpPr>
              <a:spLocks noEditPoints="1"/>
            </p:cNvSpPr>
            <p:nvPr/>
          </p:nvSpPr>
          <p:spPr bwMode="auto">
            <a:xfrm>
              <a:off x="1773238" y="2770189"/>
              <a:ext cx="123825" cy="122238"/>
            </a:xfrm>
            <a:custGeom>
              <a:avLst/>
              <a:gdLst>
                <a:gd name="T0" fmla="*/ 131 w 131"/>
                <a:gd name="T1" fmla="*/ 66 h 132"/>
                <a:gd name="T2" fmla="*/ 129 w 131"/>
                <a:gd name="T3" fmla="*/ 66 h 132"/>
                <a:gd name="T4" fmla="*/ 127 w 131"/>
                <a:gd name="T5" fmla="*/ 66 h 132"/>
                <a:gd name="T6" fmla="*/ 109 w 131"/>
                <a:gd name="T7" fmla="*/ 110 h 132"/>
                <a:gd name="T8" fmla="*/ 66 w 131"/>
                <a:gd name="T9" fmla="*/ 128 h 132"/>
                <a:gd name="T10" fmla="*/ 22 w 131"/>
                <a:gd name="T11" fmla="*/ 110 h 132"/>
                <a:gd name="T12" fmla="*/ 6 w 131"/>
                <a:gd name="T13" fmla="*/ 79 h 132"/>
                <a:gd name="T14" fmla="*/ 2 w 131"/>
                <a:gd name="T15" fmla="*/ 81 h 132"/>
                <a:gd name="T16" fmla="*/ 66 w 131"/>
                <a:gd name="T17" fmla="*/ 132 h 132"/>
                <a:gd name="T18" fmla="*/ 131 w 131"/>
                <a:gd name="T19" fmla="*/ 66 h 132"/>
                <a:gd name="T20" fmla="*/ 28 w 131"/>
                <a:gd name="T21" fmla="*/ 12 h 132"/>
                <a:gd name="T22" fmla="*/ 0 w 131"/>
                <a:gd name="T23" fmla="*/ 60 h 132"/>
                <a:gd name="T24" fmla="*/ 5 w 131"/>
                <a:gd name="T25" fmla="*/ 57 h 132"/>
                <a:gd name="T26" fmla="*/ 22 w 131"/>
                <a:gd name="T27" fmla="*/ 22 h 132"/>
                <a:gd name="T28" fmla="*/ 28 w 131"/>
                <a:gd name="T29" fmla="*/ 17 h 132"/>
                <a:gd name="T30" fmla="*/ 28 w 131"/>
                <a:gd name="T31" fmla="*/ 13 h 132"/>
                <a:gd name="T32" fmla="*/ 35 w 131"/>
                <a:gd name="T33" fmla="*/ 13 h 132"/>
                <a:gd name="T34" fmla="*/ 35 w 131"/>
                <a:gd name="T35" fmla="*/ 13 h 132"/>
                <a:gd name="T36" fmla="*/ 28 w 131"/>
                <a:gd name="T37" fmla="*/ 13 h 132"/>
                <a:gd name="T38" fmla="*/ 28 w 131"/>
                <a:gd name="T39" fmla="*/ 12 h 132"/>
                <a:gd name="T40" fmla="*/ 66 w 131"/>
                <a:gd name="T41" fmla="*/ 0 h 132"/>
                <a:gd name="T42" fmla="*/ 48 w 131"/>
                <a:gd name="T43" fmla="*/ 3 h 132"/>
                <a:gd name="T44" fmla="*/ 48 w 131"/>
                <a:gd name="T45" fmla="*/ 7 h 132"/>
                <a:gd name="T46" fmla="*/ 66 w 131"/>
                <a:gd name="T47" fmla="*/ 4 h 132"/>
                <a:gd name="T48" fmla="*/ 109 w 131"/>
                <a:gd name="T49" fmla="*/ 22 h 132"/>
                <a:gd name="T50" fmla="*/ 127 w 131"/>
                <a:gd name="T51" fmla="*/ 66 h 132"/>
                <a:gd name="T52" fmla="*/ 129 w 131"/>
                <a:gd name="T53" fmla="*/ 66 h 132"/>
                <a:gd name="T54" fmla="*/ 131 w 131"/>
                <a:gd name="T55" fmla="*/ 66 h 132"/>
                <a:gd name="T56" fmla="*/ 131 w 131"/>
                <a:gd name="T57" fmla="*/ 66 h 132"/>
                <a:gd name="T58" fmla="*/ 66 w 131"/>
                <a:gd name="T5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132">
                  <a:moveTo>
                    <a:pt x="131" y="66"/>
                  </a:moveTo>
                  <a:cubicBezTo>
                    <a:pt x="129" y="66"/>
                    <a:pt x="129" y="66"/>
                    <a:pt x="129" y="66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7" y="83"/>
                    <a:pt x="121" y="98"/>
                    <a:pt x="109" y="110"/>
                  </a:cubicBezTo>
                  <a:cubicBezTo>
                    <a:pt x="98" y="121"/>
                    <a:pt x="83" y="128"/>
                    <a:pt x="66" y="128"/>
                  </a:cubicBezTo>
                  <a:cubicBezTo>
                    <a:pt x="49" y="128"/>
                    <a:pt x="33" y="121"/>
                    <a:pt x="22" y="110"/>
                  </a:cubicBezTo>
                  <a:cubicBezTo>
                    <a:pt x="14" y="101"/>
                    <a:pt x="8" y="91"/>
                    <a:pt x="6" y="79"/>
                  </a:cubicBezTo>
                  <a:cubicBezTo>
                    <a:pt x="4" y="80"/>
                    <a:pt x="3" y="81"/>
                    <a:pt x="2" y="81"/>
                  </a:cubicBezTo>
                  <a:cubicBezTo>
                    <a:pt x="9" y="110"/>
                    <a:pt x="35" y="132"/>
                    <a:pt x="66" y="132"/>
                  </a:cubicBezTo>
                  <a:cubicBezTo>
                    <a:pt x="102" y="132"/>
                    <a:pt x="131" y="102"/>
                    <a:pt x="131" y="66"/>
                  </a:cubicBezTo>
                  <a:moveTo>
                    <a:pt x="28" y="12"/>
                  </a:moveTo>
                  <a:cubicBezTo>
                    <a:pt x="13" y="23"/>
                    <a:pt x="2" y="40"/>
                    <a:pt x="0" y="60"/>
                  </a:cubicBezTo>
                  <a:cubicBezTo>
                    <a:pt x="2" y="59"/>
                    <a:pt x="3" y="58"/>
                    <a:pt x="5" y="57"/>
                  </a:cubicBezTo>
                  <a:cubicBezTo>
                    <a:pt x="7" y="44"/>
                    <a:pt x="13" y="32"/>
                    <a:pt x="22" y="22"/>
                  </a:cubicBezTo>
                  <a:cubicBezTo>
                    <a:pt x="24" y="21"/>
                    <a:pt x="26" y="19"/>
                    <a:pt x="28" y="17"/>
                  </a:cubicBezTo>
                  <a:cubicBezTo>
                    <a:pt x="28" y="16"/>
                    <a:pt x="28" y="14"/>
                    <a:pt x="28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2"/>
                    <a:pt x="28" y="12"/>
                    <a:pt x="28" y="12"/>
                  </a:cubicBezTo>
                  <a:moveTo>
                    <a:pt x="66" y="0"/>
                  </a:moveTo>
                  <a:cubicBezTo>
                    <a:pt x="59" y="0"/>
                    <a:pt x="53" y="1"/>
                    <a:pt x="48" y="3"/>
                  </a:cubicBezTo>
                  <a:cubicBezTo>
                    <a:pt x="48" y="4"/>
                    <a:pt x="48" y="6"/>
                    <a:pt x="48" y="7"/>
                  </a:cubicBezTo>
                  <a:cubicBezTo>
                    <a:pt x="54" y="5"/>
                    <a:pt x="60" y="4"/>
                    <a:pt x="66" y="4"/>
                  </a:cubicBezTo>
                  <a:cubicBezTo>
                    <a:pt x="83" y="4"/>
                    <a:pt x="98" y="11"/>
                    <a:pt x="109" y="22"/>
                  </a:cubicBezTo>
                  <a:cubicBezTo>
                    <a:pt x="121" y="34"/>
                    <a:pt x="127" y="49"/>
                    <a:pt x="127" y="66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30"/>
                    <a:pt x="102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320"/>
            <p:cNvSpPr>
              <a:spLocks noEditPoints="1"/>
            </p:cNvSpPr>
            <p:nvPr/>
          </p:nvSpPr>
          <p:spPr bwMode="auto">
            <a:xfrm>
              <a:off x="1773238" y="2771776"/>
              <a:ext cx="46038" cy="73025"/>
            </a:xfrm>
            <a:custGeom>
              <a:avLst/>
              <a:gdLst>
                <a:gd name="T0" fmla="*/ 5 w 48"/>
                <a:gd name="T1" fmla="*/ 54 h 78"/>
                <a:gd name="T2" fmla="*/ 0 w 48"/>
                <a:gd name="T3" fmla="*/ 57 h 78"/>
                <a:gd name="T4" fmla="*/ 0 w 48"/>
                <a:gd name="T5" fmla="*/ 63 h 78"/>
                <a:gd name="T6" fmla="*/ 2 w 48"/>
                <a:gd name="T7" fmla="*/ 78 h 78"/>
                <a:gd name="T8" fmla="*/ 6 w 48"/>
                <a:gd name="T9" fmla="*/ 76 h 78"/>
                <a:gd name="T10" fmla="*/ 4 w 48"/>
                <a:gd name="T11" fmla="*/ 63 h 78"/>
                <a:gd name="T12" fmla="*/ 5 w 48"/>
                <a:gd name="T13" fmla="*/ 54 h 78"/>
                <a:gd name="T14" fmla="*/ 35 w 48"/>
                <a:gd name="T15" fmla="*/ 10 h 78"/>
                <a:gd name="T16" fmla="*/ 28 w 48"/>
                <a:gd name="T17" fmla="*/ 10 h 78"/>
                <a:gd name="T18" fmla="*/ 28 w 48"/>
                <a:gd name="T19" fmla="*/ 14 h 78"/>
                <a:gd name="T20" fmla="*/ 35 w 48"/>
                <a:gd name="T21" fmla="*/ 10 h 78"/>
                <a:gd name="T22" fmla="*/ 48 w 48"/>
                <a:gd name="T23" fmla="*/ 0 h 78"/>
                <a:gd name="T24" fmla="*/ 28 w 48"/>
                <a:gd name="T25" fmla="*/ 9 h 78"/>
                <a:gd name="T26" fmla="*/ 28 w 48"/>
                <a:gd name="T27" fmla="*/ 10 h 78"/>
                <a:gd name="T28" fmla="*/ 35 w 48"/>
                <a:gd name="T29" fmla="*/ 10 h 78"/>
                <a:gd name="T30" fmla="*/ 48 w 48"/>
                <a:gd name="T31" fmla="*/ 4 h 78"/>
                <a:gd name="T32" fmla="*/ 48 w 48"/>
                <a:gd name="T3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78">
                  <a:moveTo>
                    <a:pt x="5" y="54"/>
                  </a:moveTo>
                  <a:cubicBezTo>
                    <a:pt x="3" y="55"/>
                    <a:pt x="2" y="56"/>
                    <a:pt x="0" y="57"/>
                  </a:cubicBezTo>
                  <a:cubicBezTo>
                    <a:pt x="0" y="59"/>
                    <a:pt x="0" y="61"/>
                    <a:pt x="0" y="63"/>
                  </a:cubicBezTo>
                  <a:cubicBezTo>
                    <a:pt x="0" y="68"/>
                    <a:pt x="1" y="73"/>
                    <a:pt x="2" y="78"/>
                  </a:cubicBezTo>
                  <a:cubicBezTo>
                    <a:pt x="3" y="78"/>
                    <a:pt x="4" y="77"/>
                    <a:pt x="6" y="76"/>
                  </a:cubicBezTo>
                  <a:cubicBezTo>
                    <a:pt x="5" y="72"/>
                    <a:pt x="4" y="68"/>
                    <a:pt x="4" y="63"/>
                  </a:cubicBezTo>
                  <a:cubicBezTo>
                    <a:pt x="4" y="60"/>
                    <a:pt x="4" y="57"/>
                    <a:pt x="5" y="54"/>
                  </a:cubicBezTo>
                  <a:moveTo>
                    <a:pt x="35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1"/>
                    <a:pt x="28" y="13"/>
                    <a:pt x="28" y="14"/>
                  </a:cubicBezTo>
                  <a:cubicBezTo>
                    <a:pt x="30" y="13"/>
                    <a:pt x="33" y="11"/>
                    <a:pt x="35" y="10"/>
                  </a:cubicBezTo>
                  <a:moveTo>
                    <a:pt x="48" y="0"/>
                  </a:moveTo>
                  <a:cubicBezTo>
                    <a:pt x="41" y="2"/>
                    <a:pt x="34" y="5"/>
                    <a:pt x="28" y="9"/>
                  </a:cubicBezTo>
                  <a:cubicBezTo>
                    <a:pt x="28" y="9"/>
                    <a:pt x="28" y="9"/>
                    <a:pt x="28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9" y="7"/>
                    <a:pt x="43" y="5"/>
                    <a:pt x="48" y="4"/>
                  </a:cubicBezTo>
                  <a:cubicBezTo>
                    <a:pt x="48" y="3"/>
                    <a:pt x="48" y="1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321"/>
            <p:cNvSpPr>
              <a:spLocks noEditPoints="1"/>
            </p:cNvSpPr>
            <p:nvPr/>
          </p:nvSpPr>
          <p:spPr bwMode="auto">
            <a:xfrm>
              <a:off x="2052638" y="2681289"/>
              <a:ext cx="122238" cy="61913"/>
            </a:xfrm>
            <a:custGeom>
              <a:avLst/>
              <a:gdLst>
                <a:gd name="T0" fmla="*/ 28 w 131"/>
                <a:gd name="T1" fmla="*/ 12 h 66"/>
                <a:gd name="T2" fmla="*/ 0 w 131"/>
                <a:gd name="T3" fmla="*/ 66 h 66"/>
                <a:gd name="T4" fmla="*/ 4 w 131"/>
                <a:gd name="T5" fmla="*/ 66 h 66"/>
                <a:gd name="T6" fmla="*/ 22 w 131"/>
                <a:gd name="T7" fmla="*/ 22 h 66"/>
                <a:gd name="T8" fmla="*/ 29 w 131"/>
                <a:gd name="T9" fmla="*/ 16 h 66"/>
                <a:gd name="T10" fmla="*/ 28 w 131"/>
                <a:gd name="T11" fmla="*/ 12 h 66"/>
                <a:gd name="T12" fmla="*/ 28 w 131"/>
                <a:gd name="T13" fmla="*/ 12 h 66"/>
                <a:gd name="T14" fmla="*/ 65 w 131"/>
                <a:gd name="T15" fmla="*/ 0 h 66"/>
                <a:gd name="T16" fmla="*/ 47 w 131"/>
                <a:gd name="T17" fmla="*/ 3 h 66"/>
                <a:gd name="T18" fmla="*/ 48 w 131"/>
                <a:gd name="T19" fmla="*/ 7 h 66"/>
                <a:gd name="T20" fmla="*/ 65 w 131"/>
                <a:gd name="T21" fmla="*/ 4 h 66"/>
                <a:gd name="T22" fmla="*/ 109 w 131"/>
                <a:gd name="T23" fmla="*/ 22 h 66"/>
                <a:gd name="T24" fmla="*/ 127 w 131"/>
                <a:gd name="T25" fmla="*/ 66 h 66"/>
                <a:gd name="T26" fmla="*/ 131 w 131"/>
                <a:gd name="T27" fmla="*/ 66 h 66"/>
                <a:gd name="T28" fmla="*/ 65 w 131"/>
                <a:gd name="T2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66">
                  <a:moveTo>
                    <a:pt x="28" y="12"/>
                  </a:moveTo>
                  <a:cubicBezTo>
                    <a:pt x="11" y="24"/>
                    <a:pt x="0" y="44"/>
                    <a:pt x="0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11" y="33"/>
                    <a:pt x="22" y="22"/>
                  </a:cubicBezTo>
                  <a:cubicBezTo>
                    <a:pt x="24" y="20"/>
                    <a:pt x="26" y="18"/>
                    <a:pt x="29" y="16"/>
                  </a:cubicBezTo>
                  <a:cubicBezTo>
                    <a:pt x="28" y="15"/>
                    <a:pt x="28" y="14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moveTo>
                    <a:pt x="65" y="0"/>
                  </a:moveTo>
                  <a:cubicBezTo>
                    <a:pt x="59" y="0"/>
                    <a:pt x="53" y="1"/>
                    <a:pt x="47" y="3"/>
                  </a:cubicBezTo>
                  <a:cubicBezTo>
                    <a:pt x="47" y="4"/>
                    <a:pt x="47" y="6"/>
                    <a:pt x="48" y="7"/>
                  </a:cubicBezTo>
                  <a:cubicBezTo>
                    <a:pt x="53" y="5"/>
                    <a:pt x="59" y="4"/>
                    <a:pt x="65" y="4"/>
                  </a:cubicBezTo>
                  <a:cubicBezTo>
                    <a:pt x="82" y="4"/>
                    <a:pt x="98" y="11"/>
                    <a:pt x="109" y="22"/>
                  </a:cubicBezTo>
                  <a:cubicBezTo>
                    <a:pt x="120" y="33"/>
                    <a:pt x="127" y="49"/>
                    <a:pt x="127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30"/>
                    <a:pt x="102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322"/>
            <p:cNvSpPr>
              <a:spLocks/>
            </p:cNvSpPr>
            <p:nvPr/>
          </p:nvSpPr>
          <p:spPr bwMode="auto">
            <a:xfrm>
              <a:off x="2078038" y="2684464"/>
              <a:ext cx="19050" cy="11113"/>
            </a:xfrm>
            <a:custGeom>
              <a:avLst/>
              <a:gdLst>
                <a:gd name="T0" fmla="*/ 19 w 20"/>
                <a:gd name="T1" fmla="*/ 0 h 13"/>
                <a:gd name="T2" fmla="*/ 0 w 20"/>
                <a:gd name="T3" fmla="*/ 9 h 13"/>
                <a:gd name="T4" fmla="*/ 0 w 20"/>
                <a:gd name="T5" fmla="*/ 9 h 13"/>
                <a:gd name="T6" fmla="*/ 1 w 20"/>
                <a:gd name="T7" fmla="*/ 13 h 13"/>
                <a:gd name="T8" fmla="*/ 20 w 20"/>
                <a:gd name="T9" fmla="*/ 4 h 13"/>
                <a:gd name="T10" fmla="*/ 19 w 2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3">
                  <a:moveTo>
                    <a:pt x="19" y="0"/>
                  </a:moveTo>
                  <a:cubicBezTo>
                    <a:pt x="12" y="2"/>
                    <a:pt x="6" y="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2"/>
                    <a:pt x="1" y="13"/>
                  </a:cubicBezTo>
                  <a:cubicBezTo>
                    <a:pt x="6" y="9"/>
                    <a:pt x="13" y="6"/>
                    <a:pt x="20" y="4"/>
                  </a:cubicBezTo>
                  <a:cubicBezTo>
                    <a:pt x="19" y="3"/>
                    <a:pt x="19" y="1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323"/>
            <p:cNvSpPr>
              <a:spLocks noEditPoints="1"/>
            </p:cNvSpPr>
            <p:nvPr/>
          </p:nvSpPr>
          <p:spPr bwMode="auto">
            <a:xfrm>
              <a:off x="1577976" y="1768476"/>
              <a:ext cx="122238" cy="60325"/>
            </a:xfrm>
            <a:custGeom>
              <a:avLst/>
              <a:gdLst>
                <a:gd name="T0" fmla="*/ 28 w 131"/>
                <a:gd name="T1" fmla="*/ 11 h 65"/>
                <a:gd name="T2" fmla="*/ 0 w 131"/>
                <a:gd name="T3" fmla="*/ 65 h 65"/>
                <a:gd name="T4" fmla="*/ 4 w 131"/>
                <a:gd name="T5" fmla="*/ 65 h 65"/>
                <a:gd name="T6" fmla="*/ 22 w 131"/>
                <a:gd name="T7" fmla="*/ 22 h 65"/>
                <a:gd name="T8" fmla="*/ 29 w 131"/>
                <a:gd name="T9" fmla="*/ 16 h 65"/>
                <a:gd name="T10" fmla="*/ 28 w 131"/>
                <a:gd name="T11" fmla="*/ 12 h 65"/>
                <a:gd name="T12" fmla="*/ 28 w 131"/>
                <a:gd name="T13" fmla="*/ 11 h 65"/>
                <a:gd name="T14" fmla="*/ 65 w 131"/>
                <a:gd name="T15" fmla="*/ 0 h 65"/>
                <a:gd name="T16" fmla="*/ 47 w 131"/>
                <a:gd name="T17" fmla="*/ 2 h 65"/>
                <a:gd name="T18" fmla="*/ 48 w 131"/>
                <a:gd name="T19" fmla="*/ 6 h 65"/>
                <a:gd name="T20" fmla="*/ 65 w 131"/>
                <a:gd name="T21" fmla="*/ 4 h 65"/>
                <a:gd name="T22" fmla="*/ 109 w 131"/>
                <a:gd name="T23" fmla="*/ 22 h 65"/>
                <a:gd name="T24" fmla="*/ 127 w 131"/>
                <a:gd name="T25" fmla="*/ 65 h 65"/>
                <a:gd name="T26" fmla="*/ 131 w 131"/>
                <a:gd name="T27" fmla="*/ 65 h 65"/>
                <a:gd name="T28" fmla="*/ 65 w 131"/>
                <a:gd name="T2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65">
                  <a:moveTo>
                    <a:pt x="28" y="11"/>
                  </a:moveTo>
                  <a:cubicBezTo>
                    <a:pt x="11" y="23"/>
                    <a:pt x="0" y="43"/>
                    <a:pt x="0" y="65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4" y="48"/>
                    <a:pt x="11" y="33"/>
                    <a:pt x="22" y="22"/>
                  </a:cubicBezTo>
                  <a:cubicBezTo>
                    <a:pt x="24" y="20"/>
                    <a:pt x="26" y="18"/>
                    <a:pt x="29" y="16"/>
                  </a:cubicBezTo>
                  <a:cubicBezTo>
                    <a:pt x="28" y="15"/>
                    <a:pt x="28" y="13"/>
                    <a:pt x="28" y="12"/>
                  </a:cubicBezTo>
                  <a:cubicBezTo>
                    <a:pt x="28" y="12"/>
                    <a:pt x="28" y="12"/>
                    <a:pt x="28" y="11"/>
                  </a:cubicBezTo>
                  <a:moveTo>
                    <a:pt x="65" y="0"/>
                  </a:moveTo>
                  <a:cubicBezTo>
                    <a:pt x="59" y="0"/>
                    <a:pt x="53" y="0"/>
                    <a:pt x="47" y="2"/>
                  </a:cubicBezTo>
                  <a:cubicBezTo>
                    <a:pt x="47" y="4"/>
                    <a:pt x="47" y="5"/>
                    <a:pt x="48" y="6"/>
                  </a:cubicBezTo>
                  <a:cubicBezTo>
                    <a:pt x="53" y="5"/>
                    <a:pt x="59" y="4"/>
                    <a:pt x="65" y="4"/>
                  </a:cubicBezTo>
                  <a:cubicBezTo>
                    <a:pt x="82" y="4"/>
                    <a:pt x="98" y="10"/>
                    <a:pt x="109" y="22"/>
                  </a:cubicBezTo>
                  <a:cubicBezTo>
                    <a:pt x="120" y="33"/>
                    <a:pt x="127" y="48"/>
                    <a:pt x="127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29"/>
                    <a:pt x="102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324"/>
            <p:cNvSpPr>
              <a:spLocks/>
            </p:cNvSpPr>
            <p:nvPr/>
          </p:nvSpPr>
          <p:spPr bwMode="auto">
            <a:xfrm>
              <a:off x="1603376" y="1770064"/>
              <a:ext cx="19050" cy="12700"/>
            </a:xfrm>
            <a:custGeom>
              <a:avLst/>
              <a:gdLst>
                <a:gd name="T0" fmla="*/ 19 w 20"/>
                <a:gd name="T1" fmla="*/ 0 h 14"/>
                <a:gd name="T2" fmla="*/ 0 w 20"/>
                <a:gd name="T3" fmla="*/ 9 h 14"/>
                <a:gd name="T4" fmla="*/ 0 w 20"/>
                <a:gd name="T5" fmla="*/ 10 h 14"/>
                <a:gd name="T6" fmla="*/ 1 w 20"/>
                <a:gd name="T7" fmla="*/ 14 h 14"/>
                <a:gd name="T8" fmla="*/ 20 w 20"/>
                <a:gd name="T9" fmla="*/ 4 h 14"/>
                <a:gd name="T10" fmla="*/ 19 w 2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4">
                  <a:moveTo>
                    <a:pt x="19" y="0"/>
                  </a:moveTo>
                  <a:cubicBezTo>
                    <a:pt x="12" y="2"/>
                    <a:pt x="6" y="5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3"/>
                    <a:pt x="1" y="14"/>
                  </a:cubicBezTo>
                  <a:cubicBezTo>
                    <a:pt x="6" y="10"/>
                    <a:pt x="13" y="6"/>
                    <a:pt x="20" y="4"/>
                  </a:cubicBezTo>
                  <a:cubicBezTo>
                    <a:pt x="19" y="3"/>
                    <a:pt x="19" y="2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325"/>
            <p:cNvSpPr>
              <a:spLocks noEditPoints="1"/>
            </p:cNvSpPr>
            <p:nvPr/>
          </p:nvSpPr>
          <p:spPr bwMode="auto">
            <a:xfrm>
              <a:off x="950913" y="1284289"/>
              <a:ext cx="122238" cy="60325"/>
            </a:xfrm>
            <a:custGeom>
              <a:avLst/>
              <a:gdLst>
                <a:gd name="T0" fmla="*/ 27 w 131"/>
                <a:gd name="T1" fmla="*/ 12 h 65"/>
                <a:gd name="T2" fmla="*/ 0 w 131"/>
                <a:gd name="T3" fmla="*/ 65 h 65"/>
                <a:gd name="T4" fmla="*/ 4 w 131"/>
                <a:gd name="T5" fmla="*/ 65 h 65"/>
                <a:gd name="T6" fmla="*/ 22 w 131"/>
                <a:gd name="T7" fmla="*/ 22 h 65"/>
                <a:gd name="T8" fmla="*/ 28 w 131"/>
                <a:gd name="T9" fmla="*/ 16 h 65"/>
                <a:gd name="T10" fmla="*/ 27 w 131"/>
                <a:gd name="T11" fmla="*/ 12 h 65"/>
                <a:gd name="T12" fmla="*/ 27 w 131"/>
                <a:gd name="T13" fmla="*/ 12 h 65"/>
                <a:gd name="T14" fmla="*/ 65 w 131"/>
                <a:gd name="T15" fmla="*/ 0 h 65"/>
                <a:gd name="T16" fmla="*/ 47 w 131"/>
                <a:gd name="T17" fmla="*/ 2 h 65"/>
                <a:gd name="T18" fmla="*/ 47 w 131"/>
                <a:gd name="T19" fmla="*/ 7 h 65"/>
                <a:gd name="T20" fmla="*/ 65 w 131"/>
                <a:gd name="T21" fmla="*/ 4 h 65"/>
                <a:gd name="T22" fmla="*/ 109 w 131"/>
                <a:gd name="T23" fmla="*/ 22 h 65"/>
                <a:gd name="T24" fmla="*/ 127 w 131"/>
                <a:gd name="T25" fmla="*/ 65 h 65"/>
                <a:gd name="T26" fmla="*/ 131 w 131"/>
                <a:gd name="T27" fmla="*/ 65 h 65"/>
                <a:gd name="T28" fmla="*/ 65 w 131"/>
                <a:gd name="T2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65">
                  <a:moveTo>
                    <a:pt x="27" y="12"/>
                  </a:moveTo>
                  <a:cubicBezTo>
                    <a:pt x="11" y="24"/>
                    <a:pt x="0" y="43"/>
                    <a:pt x="0" y="65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4" y="48"/>
                    <a:pt x="11" y="33"/>
                    <a:pt x="22" y="22"/>
                  </a:cubicBezTo>
                  <a:cubicBezTo>
                    <a:pt x="24" y="20"/>
                    <a:pt x="26" y="18"/>
                    <a:pt x="28" y="16"/>
                  </a:cubicBezTo>
                  <a:cubicBezTo>
                    <a:pt x="28" y="15"/>
                    <a:pt x="27" y="14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moveTo>
                    <a:pt x="65" y="0"/>
                  </a:moveTo>
                  <a:cubicBezTo>
                    <a:pt x="59" y="0"/>
                    <a:pt x="53" y="1"/>
                    <a:pt x="47" y="2"/>
                  </a:cubicBezTo>
                  <a:cubicBezTo>
                    <a:pt x="47" y="4"/>
                    <a:pt x="47" y="5"/>
                    <a:pt x="47" y="7"/>
                  </a:cubicBezTo>
                  <a:cubicBezTo>
                    <a:pt x="53" y="5"/>
                    <a:pt x="59" y="4"/>
                    <a:pt x="65" y="4"/>
                  </a:cubicBezTo>
                  <a:cubicBezTo>
                    <a:pt x="82" y="4"/>
                    <a:pt x="98" y="11"/>
                    <a:pt x="109" y="22"/>
                  </a:cubicBezTo>
                  <a:cubicBezTo>
                    <a:pt x="120" y="33"/>
                    <a:pt x="127" y="48"/>
                    <a:pt x="127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29"/>
                    <a:pt x="101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326"/>
            <p:cNvSpPr>
              <a:spLocks/>
            </p:cNvSpPr>
            <p:nvPr/>
          </p:nvSpPr>
          <p:spPr bwMode="auto">
            <a:xfrm>
              <a:off x="976313" y="1285876"/>
              <a:ext cx="17463" cy="14288"/>
            </a:xfrm>
            <a:custGeom>
              <a:avLst/>
              <a:gdLst>
                <a:gd name="T0" fmla="*/ 20 w 20"/>
                <a:gd name="T1" fmla="*/ 0 h 14"/>
                <a:gd name="T2" fmla="*/ 0 w 20"/>
                <a:gd name="T3" fmla="*/ 10 h 14"/>
                <a:gd name="T4" fmla="*/ 0 w 20"/>
                <a:gd name="T5" fmla="*/ 10 h 14"/>
                <a:gd name="T6" fmla="*/ 1 w 20"/>
                <a:gd name="T7" fmla="*/ 14 h 14"/>
                <a:gd name="T8" fmla="*/ 20 w 20"/>
                <a:gd name="T9" fmla="*/ 5 h 14"/>
                <a:gd name="T10" fmla="*/ 20 w 2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4">
                  <a:moveTo>
                    <a:pt x="20" y="0"/>
                  </a:moveTo>
                  <a:cubicBezTo>
                    <a:pt x="13" y="3"/>
                    <a:pt x="6" y="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3"/>
                    <a:pt x="1" y="14"/>
                  </a:cubicBezTo>
                  <a:cubicBezTo>
                    <a:pt x="7" y="10"/>
                    <a:pt x="13" y="7"/>
                    <a:pt x="20" y="5"/>
                  </a:cubicBezTo>
                  <a:cubicBezTo>
                    <a:pt x="20" y="3"/>
                    <a:pt x="20" y="2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327"/>
            <p:cNvSpPr>
              <a:spLocks/>
            </p:cNvSpPr>
            <p:nvPr/>
          </p:nvSpPr>
          <p:spPr bwMode="auto">
            <a:xfrm>
              <a:off x="2392363" y="1322389"/>
              <a:ext cx="60325" cy="122238"/>
            </a:xfrm>
            <a:custGeom>
              <a:avLst/>
              <a:gdLst>
                <a:gd name="T0" fmla="*/ 65 w 65"/>
                <a:gd name="T1" fmla="*/ 0 h 131"/>
                <a:gd name="T2" fmla="*/ 0 w 65"/>
                <a:gd name="T3" fmla="*/ 65 h 131"/>
                <a:gd name="T4" fmla="*/ 65 w 65"/>
                <a:gd name="T5" fmla="*/ 131 h 131"/>
                <a:gd name="T6" fmla="*/ 65 w 65"/>
                <a:gd name="T7" fmla="*/ 127 h 131"/>
                <a:gd name="T8" fmla="*/ 22 w 65"/>
                <a:gd name="T9" fmla="*/ 109 h 131"/>
                <a:gd name="T10" fmla="*/ 4 w 65"/>
                <a:gd name="T11" fmla="*/ 65 h 131"/>
                <a:gd name="T12" fmla="*/ 22 w 65"/>
                <a:gd name="T13" fmla="*/ 22 h 131"/>
                <a:gd name="T14" fmla="*/ 65 w 65"/>
                <a:gd name="T15" fmla="*/ 4 h 131"/>
                <a:gd name="T16" fmla="*/ 65 w 65"/>
                <a:gd name="T1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131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5" y="131"/>
                  </a:cubicBezTo>
                  <a:cubicBezTo>
                    <a:pt x="65" y="127"/>
                    <a:pt x="65" y="127"/>
                    <a:pt x="65" y="127"/>
                  </a:cubicBezTo>
                  <a:cubicBezTo>
                    <a:pt x="48" y="127"/>
                    <a:pt x="33" y="120"/>
                    <a:pt x="22" y="109"/>
                  </a:cubicBezTo>
                  <a:cubicBezTo>
                    <a:pt x="11" y="98"/>
                    <a:pt x="4" y="82"/>
                    <a:pt x="4" y="65"/>
                  </a:cubicBezTo>
                  <a:cubicBezTo>
                    <a:pt x="4" y="48"/>
                    <a:pt x="11" y="33"/>
                    <a:pt x="22" y="22"/>
                  </a:cubicBezTo>
                  <a:cubicBezTo>
                    <a:pt x="33" y="11"/>
                    <a:pt x="48" y="4"/>
                    <a:pt x="65" y="4"/>
                  </a:cubicBezTo>
                  <a:cubicBezTo>
                    <a:pt x="65" y="0"/>
                    <a:pt x="65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328"/>
            <p:cNvSpPr>
              <a:spLocks/>
            </p:cNvSpPr>
            <p:nvPr/>
          </p:nvSpPr>
          <p:spPr bwMode="auto">
            <a:xfrm>
              <a:off x="958851" y="2711451"/>
              <a:ext cx="60325" cy="122238"/>
            </a:xfrm>
            <a:custGeom>
              <a:avLst/>
              <a:gdLst>
                <a:gd name="T0" fmla="*/ 66 w 66"/>
                <a:gd name="T1" fmla="*/ 0 h 131"/>
                <a:gd name="T2" fmla="*/ 0 w 66"/>
                <a:gd name="T3" fmla="*/ 65 h 131"/>
                <a:gd name="T4" fmla="*/ 66 w 66"/>
                <a:gd name="T5" fmla="*/ 131 h 131"/>
                <a:gd name="T6" fmla="*/ 66 w 66"/>
                <a:gd name="T7" fmla="*/ 127 h 131"/>
                <a:gd name="T8" fmla="*/ 22 w 66"/>
                <a:gd name="T9" fmla="*/ 109 h 131"/>
                <a:gd name="T10" fmla="*/ 4 w 66"/>
                <a:gd name="T11" fmla="*/ 65 h 131"/>
                <a:gd name="T12" fmla="*/ 22 w 66"/>
                <a:gd name="T13" fmla="*/ 22 h 131"/>
                <a:gd name="T14" fmla="*/ 66 w 66"/>
                <a:gd name="T15" fmla="*/ 4 h 131"/>
                <a:gd name="T16" fmla="*/ 66 w 66"/>
                <a:gd name="T1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131">
                  <a:moveTo>
                    <a:pt x="66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66" y="127"/>
                    <a:pt x="66" y="127"/>
                    <a:pt x="66" y="127"/>
                  </a:cubicBezTo>
                  <a:cubicBezTo>
                    <a:pt x="49" y="127"/>
                    <a:pt x="33" y="120"/>
                    <a:pt x="22" y="109"/>
                  </a:cubicBezTo>
                  <a:cubicBezTo>
                    <a:pt x="11" y="98"/>
                    <a:pt x="4" y="82"/>
                    <a:pt x="4" y="65"/>
                  </a:cubicBezTo>
                  <a:cubicBezTo>
                    <a:pt x="4" y="48"/>
                    <a:pt x="11" y="33"/>
                    <a:pt x="22" y="22"/>
                  </a:cubicBezTo>
                  <a:cubicBezTo>
                    <a:pt x="33" y="11"/>
                    <a:pt x="49" y="4"/>
                    <a:pt x="66" y="4"/>
                  </a:cubicBezTo>
                  <a:cubicBezTo>
                    <a:pt x="66" y="0"/>
                    <a:pt x="66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329"/>
            <p:cNvSpPr>
              <a:spLocks/>
            </p:cNvSpPr>
            <p:nvPr/>
          </p:nvSpPr>
          <p:spPr bwMode="auto">
            <a:xfrm>
              <a:off x="1597026" y="819151"/>
              <a:ext cx="61913" cy="120650"/>
            </a:xfrm>
            <a:custGeom>
              <a:avLst/>
              <a:gdLst>
                <a:gd name="T0" fmla="*/ 66 w 66"/>
                <a:gd name="T1" fmla="*/ 0 h 130"/>
                <a:gd name="T2" fmla="*/ 0 w 66"/>
                <a:gd name="T3" fmla="*/ 65 h 130"/>
                <a:gd name="T4" fmla="*/ 66 w 66"/>
                <a:gd name="T5" fmla="*/ 130 h 130"/>
                <a:gd name="T6" fmla="*/ 66 w 66"/>
                <a:gd name="T7" fmla="*/ 126 h 130"/>
                <a:gd name="T8" fmla="*/ 22 w 66"/>
                <a:gd name="T9" fmla="*/ 108 h 130"/>
                <a:gd name="T10" fmla="*/ 4 w 66"/>
                <a:gd name="T11" fmla="*/ 65 h 130"/>
                <a:gd name="T12" fmla="*/ 22 w 66"/>
                <a:gd name="T13" fmla="*/ 22 h 130"/>
                <a:gd name="T14" fmla="*/ 66 w 66"/>
                <a:gd name="T15" fmla="*/ 4 h 130"/>
                <a:gd name="T16" fmla="*/ 66 w 66"/>
                <a:gd name="T17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130">
                  <a:moveTo>
                    <a:pt x="66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0"/>
                    <a:pt x="66" y="130"/>
                  </a:cubicBezTo>
                  <a:cubicBezTo>
                    <a:pt x="66" y="126"/>
                    <a:pt x="66" y="126"/>
                    <a:pt x="66" y="126"/>
                  </a:cubicBezTo>
                  <a:cubicBezTo>
                    <a:pt x="49" y="126"/>
                    <a:pt x="33" y="120"/>
                    <a:pt x="22" y="108"/>
                  </a:cubicBezTo>
                  <a:cubicBezTo>
                    <a:pt x="11" y="97"/>
                    <a:pt x="4" y="82"/>
                    <a:pt x="4" y="65"/>
                  </a:cubicBezTo>
                  <a:cubicBezTo>
                    <a:pt x="4" y="48"/>
                    <a:pt x="11" y="33"/>
                    <a:pt x="22" y="22"/>
                  </a:cubicBezTo>
                  <a:cubicBezTo>
                    <a:pt x="33" y="11"/>
                    <a:pt x="49" y="4"/>
                    <a:pt x="66" y="4"/>
                  </a:cubicBezTo>
                  <a:cubicBezTo>
                    <a:pt x="66" y="0"/>
                    <a:pt x="66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330"/>
            <p:cNvSpPr>
              <a:spLocks noEditPoints="1"/>
            </p:cNvSpPr>
            <p:nvPr/>
          </p:nvSpPr>
          <p:spPr bwMode="auto">
            <a:xfrm>
              <a:off x="928688" y="2144714"/>
              <a:ext cx="122238" cy="122238"/>
            </a:xfrm>
            <a:custGeom>
              <a:avLst/>
              <a:gdLst>
                <a:gd name="T0" fmla="*/ 131 w 131"/>
                <a:gd name="T1" fmla="*/ 65 h 131"/>
                <a:gd name="T2" fmla="*/ 129 w 131"/>
                <a:gd name="T3" fmla="*/ 65 h 131"/>
                <a:gd name="T4" fmla="*/ 127 w 131"/>
                <a:gd name="T5" fmla="*/ 65 h 131"/>
                <a:gd name="T6" fmla="*/ 109 w 131"/>
                <a:gd name="T7" fmla="*/ 109 h 131"/>
                <a:gd name="T8" fmla="*/ 65 w 131"/>
                <a:gd name="T9" fmla="*/ 127 h 131"/>
                <a:gd name="T10" fmla="*/ 21 w 131"/>
                <a:gd name="T11" fmla="*/ 109 h 131"/>
                <a:gd name="T12" fmla="*/ 5 w 131"/>
                <a:gd name="T13" fmla="*/ 79 h 131"/>
                <a:gd name="T14" fmla="*/ 1 w 131"/>
                <a:gd name="T15" fmla="*/ 80 h 131"/>
                <a:gd name="T16" fmla="*/ 65 w 131"/>
                <a:gd name="T17" fmla="*/ 131 h 131"/>
                <a:gd name="T18" fmla="*/ 131 w 131"/>
                <a:gd name="T19" fmla="*/ 65 h 131"/>
                <a:gd name="T20" fmla="*/ 27 w 131"/>
                <a:gd name="T21" fmla="*/ 11 h 131"/>
                <a:gd name="T22" fmla="*/ 0 w 131"/>
                <a:gd name="T23" fmla="*/ 59 h 131"/>
                <a:gd name="T24" fmla="*/ 4 w 131"/>
                <a:gd name="T25" fmla="*/ 56 h 131"/>
                <a:gd name="T26" fmla="*/ 21 w 131"/>
                <a:gd name="T27" fmla="*/ 22 h 131"/>
                <a:gd name="T28" fmla="*/ 27 w 131"/>
                <a:gd name="T29" fmla="*/ 17 h 131"/>
                <a:gd name="T30" fmla="*/ 27 w 131"/>
                <a:gd name="T31" fmla="*/ 12 h 131"/>
                <a:gd name="T32" fmla="*/ 34 w 131"/>
                <a:gd name="T33" fmla="*/ 12 h 131"/>
                <a:gd name="T34" fmla="*/ 34 w 131"/>
                <a:gd name="T35" fmla="*/ 12 h 131"/>
                <a:gd name="T36" fmla="*/ 27 w 131"/>
                <a:gd name="T37" fmla="*/ 12 h 131"/>
                <a:gd name="T38" fmla="*/ 27 w 131"/>
                <a:gd name="T39" fmla="*/ 11 h 131"/>
                <a:gd name="T40" fmla="*/ 65 w 131"/>
                <a:gd name="T41" fmla="*/ 0 h 131"/>
                <a:gd name="T42" fmla="*/ 47 w 131"/>
                <a:gd name="T43" fmla="*/ 2 h 131"/>
                <a:gd name="T44" fmla="*/ 47 w 131"/>
                <a:gd name="T45" fmla="*/ 6 h 131"/>
                <a:gd name="T46" fmla="*/ 65 w 131"/>
                <a:gd name="T47" fmla="*/ 4 h 131"/>
                <a:gd name="T48" fmla="*/ 109 w 131"/>
                <a:gd name="T49" fmla="*/ 22 h 131"/>
                <a:gd name="T50" fmla="*/ 127 w 131"/>
                <a:gd name="T51" fmla="*/ 65 h 131"/>
                <a:gd name="T52" fmla="*/ 129 w 131"/>
                <a:gd name="T53" fmla="*/ 65 h 131"/>
                <a:gd name="T54" fmla="*/ 131 w 131"/>
                <a:gd name="T55" fmla="*/ 65 h 131"/>
                <a:gd name="T56" fmla="*/ 131 w 131"/>
                <a:gd name="T57" fmla="*/ 65 h 131"/>
                <a:gd name="T58" fmla="*/ 65 w 131"/>
                <a:gd name="T5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131">
                  <a:moveTo>
                    <a:pt x="131" y="65"/>
                  </a:moveTo>
                  <a:cubicBezTo>
                    <a:pt x="129" y="65"/>
                    <a:pt x="129" y="65"/>
                    <a:pt x="129" y="6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82"/>
                    <a:pt x="120" y="98"/>
                    <a:pt x="109" y="109"/>
                  </a:cubicBezTo>
                  <a:cubicBezTo>
                    <a:pt x="97" y="120"/>
                    <a:pt x="82" y="127"/>
                    <a:pt x="65" y="127"/>
                  </a:cubicBezTo>
                  <a:cubicBezTo>
                    <a:pt x="48" y="127"/>
                    <a:pt x="33" y="120"/>
                    <a:pt x="21" y="109"/>
                  </a:cubicBezTo>
                  <a:cubicBezTo>
                    <a:pt x="13" y="101"/>
                    <a:pt x="7" y="90"/>
                    <a:pt x="5" y="79"/>
                  </a:cubicBezTo>
                  <a:cubicBezTo>
                    <a:pt x="4" y="79"/>
                    <a:pt x="2" y="80"/>
                    <a:pt x="1" y="80"/>
                  </a:cubicBezTo>
                  <a:cubicBezTo>
                    <a:pt x="8" y="109"/>
                    <a:pt x="34" y="131"/>
                    <a:pt x="65" y="131"/>
                  </a:cubicBezTo>
                  <a:cubicBezTo>
                    <a:pt x="101" y="131"/>
                    <a:pt x="131" y="102"/>
                    <a:pt x="131" y="65"/>
                  </a:cubicBezTo>
                  <a:moveTo>
                    <a:pt x="27" y="11"/>
                  </a:moveTo>
                  <a:cubicBezTo>
                    <a:pt x="12" y="22"/>
                    <a:pt x="2" y="39"/>
                    <a:pt x="0" y="59"/>
                  </a:cubicBezTo>
                  <a:cubicBezTo>
                    <a:pt x="1" y="58"/>
                    <a:pt x="3" y="57"/>
                    <a:pt x="4" y="56"/>
                  </a:cubicBezTo>
                  <a:cubicBezTo>
                    <a:pt x="6" y="43"/>
                    <a:pt x="12" y="31"/>
                    <a:pt x="21" y="22"/>
                  </a:cubicBezTo>
                  <a:cubicBezTo>
                    <a:pt x="23" y="20"/>
                    <a:pt x="25" y="18"/>
                    <a:pt x="27" y="17"/>
                  </a:cubicBezTo>
                  <a:cubicBezTo>
                    <a:pt x="27" y="15"/>
                    <a:pt x="27" y="13"/>
                    <a:pt x="27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1"/>
                  </a:cubicBezTo>
                  <a:moveTo>
                    <a:pt x="65" y="0"/>
                  </a:moveTo>
                  <a:cubicBezTo>
                    <a:pt x="59" y="0"/>
                    <a:pt x="52" y="1"/>
                    <a:pt x="47" y="2"/>
                  </a:cubicBezTo>
                  <a:cubicBezTo>
                    <a:pt x="47" y="4"/>
                    <a:pt x="47" y="5"/>
                    <a:pt x="47" y="6"/>
                  </a:cubicBezTo>
                  <a:cubicBezTo>
                    <a:pt x="53" y="5"/>
                    <a:pt x="59" y="4"/>
                    <a:pt x="65" y="4"/>
                  </a:cubicBezTo>
                  <a:cubicBezTo>
                    <a:pt x="82" y="4"/>
                    <a:pt x="97" y="11"/>
                    <a:pt x="109" y="22"/>
                  </a:cubicBezTo>
                  <a:cubicBezTo>
                    <a:pt x="120" y="33"/>
                    <a:pt x="127" y="48"/>
                    <a:pt x="127" y="65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29"/>
                    <a:pt x="101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331"/>
            <p:cNvSpPr>
              <a:spLocks noEditPoints="1"/>
            </p:cNvSpPr>
            <p:nvPr/>
          </p:nvSpPr>
          <p:spPr bwMode="auto">
            <a:xfrm>
              <a:off x="928688" y="2146301"/>
              <a:ext cx="44450" cy="73025"/>
            </a:xfrm>
            <a:custGeom>
              <a:avLst/>
              <a:gdLst>
                <a:gd name="T0" fmla="*/ 5 w 48"/>
                <a:gd name="T1" fmla="*/ 54 h 78"/>
                <a:gd name="T2" fmla="*/ 1 w 48"/>
                <a:gd name="T3" fmla="*/ 57 h 78"/>
                <a:gd name="T4" fmla="*/ 0 w 48"/>
                <a:gd name="T5" fmla="*/ 63 h 78"/>
                <a:gd name="T6" fmla="*/ 2 w 48"/>
                <a:gd name="T7" fmla="*/ 78 h 78"/>
                <a:gd name="T8" fmla="*/ 6 w 48"/>
                <a:gd name="T9" fmla="*/ 77 h 78"/>
                <a:gd name="T10" fmla="*/ 4 w 48"/>
                <a:gd name="T11" fmla="*/ 63 h 78"/>
                <a:gd name="T12" fmla="*/ 5 w 48"/>
                <a:gd name="T13" fmla="*/ 54 h 78"/>
                <a:gd name="T14" fmla="*/ 35 w 48"/>
                <a:gd name="T15" fmla="*/ 10 h 78"/>
                <a:gd name="T16" fmla="*/ 28 w 48"/>
                <a:gd name="T17" fmla="*/ 10 h 78"/>
                <a:gd name="T18" fmla="*/ 28 w 48"/>
                <a:gd name="T19" fmla="*/ 15 h 78"/>
                <a:gd name="T20" fmla="*/ 35 w 48"/>
                <a:gd name="T21" fmla="*/ 10 h 78"/>
                <a:gd name="T22" fmla="*/ 48 w 48"/>
                <a:gd name="T23" fmla="*/ 0 h 78"/>
                <a:gd name="T24" fmla="*/ 28 w 48"/>
                <a:gd name="T25" fmla="*/ 9 h 78"/>
                <a:gd name="T26" fmla="*/ 28 w 48"/>
                <a:gd name="T27" fmla="*/ 10 h 78"/>
                <a:gd name="T28" fmla="*/ 35 w 48"/>
                <a:gd name="T29" fmla="*/ 10 h 78"/>
                <a:gd name="T30" fmla="*/ 48 w 48"/>
                <a:gd name="T31" fmla="*/ 4 h 78"/>
                <a:gd name="T32" fmla="*/ 48 w 48"/>
                <a:gd name="T3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78">
                  <a:moveTo>
                    <a:pt x="5" y="54"/>
                  </a:moveTo>
                  <a:cubicBezTo>
                    <a:pt x="4" y="55"/>
                    <a:pt x="2" y="56"/>
                    <a:pt x="1" y="57"/>
                  </a:cubicBezTo>
                  <a:cubicBezTo>
                    <a:pt x="0" y="59"/>
                    <a:pt x="0" y="61"/>
                    <a:pt x="0" y="63"/>
                  </a:cubicBezTo>
                  <a:cubicBezTo>
                    <a:pt x="0" y="68"/>
                    <a:pt x="1" y="73"/>
                    <a:pt x="2" y="78"/>
                  </a:cubicBezTo>
                  <a:cubicBezTo>
                    <a:pt x="3" y="78"/>
                    <a:pt x="5" y="77"/>
                    <a:pt x="6" y="77"/>
                  </a:cubicBezTo>
                  <a:cubicBezTo>
                    <a:pt x="5" y="72"/>
                    <a:pt x="4" y="68"/>
                    <a:pt x="4" y="63"/>
                  </a:cubicBezTo>
                  <a:cubicBezTo>
                    <a:pt x="4" y="60"/>
                    <a:pt x="5" y="57"/>
                    <a:pt x="5" y="54"/>
                  </a:cubicBezTo>
                  <a:moveTo>
                    <a:pt x="35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1"/>
                    <a:pt x="28" y="13"/>
                    <a:pt x="28" y="15"/>
                  </a:cubicBezTo>
                  <a:cubicBezTo>
                    <a:pt x="30" y="13"/>
                    <a:pt x="33" y="11"/>
                    <a:pt x="35" y="10"/>
                  </a:cubicBezTo>
                  <a:moveTo>
                    <a:pt x="48" y="0"/>
                  </a:moveTo>
                  <a:cubicBezTo>
                    <a:pt x="41" y="2"/>
                    <a:pt x="34" y="5"/>
                    <a:pt x="28" y="9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9" y="7"/>
                    <a:pt x="44" y="6"/>
                    <a:pt x="48" y="4"/>
                  </a:cubicBezTo>
                  <a:cubicBezTo>
                    <a:pt x="48" y="3"/>
                    <a:pt x="48" y="2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332"/>
            <p:cNvSpPr>
              <a:spLocks noEditPoints="1"/>
            </p:cNvSpPr>
            <p:nvPr/>
          </p:nvSpPr>
          <p:spPr bwMode="auto">
            <a:xfrm>
              <a:off x="2763838" y="2211389"/>
              <a:ext cx="123825" cy="123825"/>
            </a:xfrm>
            <a:custGeom>
              <a:avLst/>
              <a:gdLst>
                <a:gd name="T0" fmla="*/ 131 w 131"/>
                <a:gd name="T1" fmla="*/ 66 h 132"/>
                <a:gd name="T2" fmla="*/ 129 w 131"/>
                <a:gd name="T3" fmla="*/ 66 h 132"/>
                <a:gd name="T4" fmla="*/ 127 w 131"/>
                <a:gd name="T5" fmla="*/ 66 h 132"/>
                <a:gd name="T6" fmla="*/ 109 w 131"/>
                <a:gd name="T7" fmla="*/ 110 h 132"/>
                <a:gd name="T8" fmla="*/ 66 w 131"/>
                <a:gd name="T9" fmla="*/ 128 h 132"/>
                <a:gd name="T10" fmla="*/ 22 w 131"/>
                <a:gd name="T11" fmla="*/ 110 h 132"/>
                <a:gd name="T12" fmla="*/ 6 w 131"/>
                <a:gd name="T13" fmla="*/ 79 h 132"/>
                <a:gd name="T14" fmla="*/ 2 w 131"/>
                <a:gd name="T15" fmla="*/ 81 h 132"/>
                <a:gd name="T16" fmla="*/ 66 w 131"/>
                <a:gd name="T17" fmla="*/ 132 h 132"/>
                <a:gd name="T18" fmla="*/ 131 w 131"/>
                <a:gd name="T19" fmla="*/ 66 h 132"/>
                <a:gd name="T20" fmla="*/ 28 w 131"/>
                <a:gd name="T21" fmla="*/ 12 h 132"/>
                <a:gd name="T22" fmla="*/ 0 w 131"/>
                <a:gd name="T23" fmla="*/ 60 h 132"/>
                <a:gd name="T24" fmla="*/ 5 w 131"/>
                <a:gd name="T25" fmla="*/ 57 h 132"/>
                <a:gd name="T26" fmla="*/ 22 w 131"/>
                <a:gd name="T27" fmla="*/ 22 h 132"/>
                <a:gd name="T28" fmla="*/ 28 w 131"/>
                <a:gd name="T29" fmla="*/ 17 h 132"/>
                <a:gd name="T30" fmla="*/ 28 w 131"/>
                <a:gd name="T31" fmla="*/ 13 h 132"/>
                <a:gd name="T32" fmla="*/ 35 w 131"/>
                <a:gd name="T33" fmla="*/ 13 h 132"/>
                <a:gd name="T34" fmla="*/ 35 w 131"/>
                <a:gd name="T35" fmla="*/ 13 h 132"/>
                <a:gd name="T36" fmla="*/ 28 w 131"/>
                <a:gd name="T37" fmla="*/ 13 h 132"/>
                <a:gd name="T38" fmla="*/ 28 w 131"/>
                <a:gd name="T39" fmla="*/ 12 h 132"/>
                <a:gd name="T40" fmla="*/ 66 w 131"/>
                <a:gd name="T41" fmla="*/ 0 h 132"/>
                <a:gd name="T42" fmla="*/ 48 w 131"/>
                <a:gd name="T43" fmla="*/ 3 h 132"/>
                <a:gd name="T44" fmla="*/ 48 w 131"/>
                <a:gd name="T45" fmla="*/ 7 h 132"/>
                <a:gd name="T46" fmla="*/ 66 w 131"/>
                <a:gd name="T47" fmla="*/ 4 h 132"/>
                <a:gd name="T48" fmla="*/ 109 w 131"/>
                <a:gd name="T49" fmla="*/ 22 h 132"/>
                <a:gd name="T50" fmla="*/ 127 w 131"/>
                <a:gd name="T51" fmla="*/ 66 h 132"/>
                <a:gd name="T52" fmla="*/ 129 w 131"/>
                <a:gd name="T53" fmla="*/ 66 h 132"/>
                <a:gd name="T54" fmla="*/ 131 w 131"/>
                <a:gd name="T55" fmla="*/ 66 h 132"/>
                <a:gd name="T56" fmla="*/ 131 w 131"/>
                <a:gd name="T57" fmla="*/ 66 h 132"/>
                <a:gd name="T58" fmla="*/ 66 w 131"/>
                <a:gd name="T5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132">
                  <a:moveTo>
                    <a:pt x="131" y="66"/>
                  </a:moveTo>
                  <a:cubicBezTo>
                    <a:pt x="129" y="66"/>
                    <a:pt x="129" y="66"/>
                    <a:pt x="129" y="66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7" y="83"/>
                    <a:pt x="121" y="98"/>
                    <a:pt x="109" y="110"/>
                  </a:cubicBezTo>
                  <a:cubicBezTo>
                    <a:pt x="98" y="121"/>
                    <a:pt x="83" y="128"/>
                    <a:pt x="66" y="128"/>
                  </a:cubicBezTo>
                  <a:cubicBezTo>
                    <a:pt x="49" y="128"/>
                    <a:pt x="33" y="121"/>
                    <a:pt x="22" y="110"/>
                  </a:cubicBezTo>
                  <a:cubicBezTo>
                    <a:pt x="14" y="101"/>
                    <a:pt x="8" y="91"/>
                    <a:pt x="6" y="79"/>
                  </a:cubicBezTo>
                  <a:cubicBezTo>
                    <a:pt x="4" y="80"/>
                    <a:pt x="3" y="80"/>
                    <a:pt x="2" y="81"/>
                  </a:cubicBezTo>
                  <a:cubicBezTo>
                    <a:pt x="9" y="110"/>
                    <a:pt x="35" y="132"/>
                    <a:pt x="66" y="132"/>
                  </a:cubicBezTo>
                  <a:cubicBezTo>
                    <a:pt x="102" y="132"/>
                    <a:pt x="131" y="102"/>
                    <a:pt x="131" y="66"/>
                  </a:cubicBezTo>
                  <a:moveTo>
                    <a:pt x="28" y="12"/>
                  </a:moveTo>
                  <a:cubicBezTo>
                    <a:pt x="13" y="23"/>
                    <a:pt x="2" y="40"/>
                    <a:pt x="0" y="60"/>
                  </a:cubicBezTo>
                  <a:cubicBezTo>
                    <a:pt x="2" y="59"/>
                    <a:pt x="3" y="58"/>
                    <a:pt x="5" y="57"/>
                  </a:cubicBezTo>
                  <a:cubicBezTo>
                    <a:pt x="7" y="43"/>
                    <a:pt x="13" y="31"/>
                    <a:pt x="22" y="22"/>
                  </a:cubicBezTo>
                  <a:cubicBezTo>
                    <a:pt x="24" y="21"/>
                    <a:pt x="26" y="19"/>
                    <a:pt x="28" y="17"/>
                  </a:cubicBezTo>
                  <a:cubicBezTo>
                    <a:pt x="28" y="16"/>
                    <a:pt x="28" y="14"/>
                    <a:pt x="28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2"/>
                    <a:pt x="28" y="12"/>
                    <a:pt x="28" y="12"/>
                  </a:cubicBezTo>
                  <a:moveTo>
                    <a:pt x="66" y="0"/>
                  </a:moveTo>
                  <a:cubicBezTo>
                    <a:pt x="59" y="0"/>
                    <a:pt x="53" y="1"/>
                    <a:pt x="48" y="3"/>
                  </a:cubicBezTo>
                  <a:cubicBezTo>
                    <a:pt x="48" y="4"/>
                    <a:pt x="48" y="6"/>
                    <a:pt x="48" y="7"/>
                  </a:cubicBezTo>
                  <a:cubicBezTo>
                    <a:pt x="54" y="5"/>
                    <a:pt x="60" y="4"/>
                    <a:pt x="66" y="4"/>
                  </a:cubicBezTo>
                  <a:cubicBezTo>
                    <a:pt x="83" y="4"/>
                    <a:pt x="98" y="11"/>
                    <a:pt x="109" y="22"/>
                  </a:cubicBezTo>
                  <a:cubicBezTo>
                    <a:pt x="121" y="34"/>
                    <a:pt x="127" y="49"/>
                    <a:pt x="127" y="66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30"/>
                    <a:pt x="102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333"/>
            <p:cNvSpPr>
              <a:spLocks noEditPoints="1"/>
            </p:cNvSpPr>
            <p:nvPr/>
          </p:nvSpPr>
          <p:spPr bwMode="auto">
            <a:xfrm>
              <a:off x="2763838" y="2214564"/>
              <a:ext cx="46038" cy="73025"/>
            </a:xfrm>
            <a:custGeom>
              <a:avLst/>
              <a:gdLst>
                <a:gd name="T0" fmla="*/ 5 w 48"/>
                <a:gd name="T1" fmla="*/ 54 h 78"/>
                <a:gd name="T2" fmla="*/ 0 w 48"/>
                <a:gd name="T3" fmla="*/ 57 h 78"/>
                <a:gd name="T4" fmla="*/ 0 w 48"/>
                <a:gd name="T5" fmla="*/ 63 h 78"/>
                <a:gd name="T6" fmla="*/ 2 w 48"/>
                <a:gd name="T7" fmla="*/ 78 h 78"/>
                <a:gd name="T8" fmla="*/ 6 w 48"/>
                <a:gd name="T9" fmla="*/ 76 h 78"/>
                <a:gd name="T10" fmla="*/ 4 w 48"/>
                <a:gd name="T11" fmla="*/ 63 h 78"/>
                <a:gd name="T12" fmla="*/ 5 w 48"/>
                <a:gd name="T13" fmla="*/ 54 h 78"/>
                <a:gd name="T14" fmla="*/ 35 w 48"/>
                <a:gd name="T15" fmla="*/ 10 h 78"/>
                <a:gd name="T16" fmla="*/ 28 w 48"/>
                <a:gd name="T17" fmla="*/ 10 h 78"/>
                <a:gd name="T18" fmla="*/ 28 w 48"/>
                <a:gd name="T19" fmla="*/ 14 h 78"/>
                <a:gd name="T20" fmla="*/ 35 w 48"/>
                <a:gd name="T21" fmla="*/ 10 h 78"/>
                <a:gd name="T22" fmla="*/ 48 w 48"/>
                <a:gd name="T23" fmla="*/ 0 h 78"/>
                <a:gd name="T24" fmla="*/ 28 w 48"/>
                <a:gd name="T25" fmla="*/ 9 h 78"/>
                <a:gd name="T26" fmla="*/ 28 w 48"/>
                <a:gd name="T27" fmla="*/ 10 h 78"/>
                <a:gd name="T28" fmla="*/ 35 w 48"/>
                <a:gd name="T29" fmla="*/ 10 h 78"/>
                <a:gd name="T30" fmla="*/ 48 w 48"/>
                <a:gd name="T31" fmla="*/ 4 h 78"/>
                <a:gd name="T32" fmla="*/ 48 w 48"/>
                <a:gd name="T3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78">
                  <a:moveTo>
                    <a:pt x="5" y="54"/>
                  </a:moveTo>
                  <a:cubicBezTo>
                    <a:pt x="3" y="55"/>
                    <a:pt x="2" y="56"/>
                    <a:pt x="0" y="57"/>
                  </a:cubicBezTo>
                  <a:cubicBezTo>
                    <a:pt x="0" y="59"/>
                    <a:pt x="0" y="61"/>
                    <a:pt x="0" y="63"/>
                  </a:cubicBezTo>
                  <a:cubicBezTo>
                    <a:pt x="0" y="68"/>
                    <a:pt x="1" y="73"/>
                    <a:pt x="2" y="78"/>
                  </a:cubicBezTo>
                  <a:cubicBezTo>
                    <a:pt x="3" y="77"/>
                    <a:pt x="4" y="77"/>
                    <a:pt x="6" y="76"/>
                  </a:cubicBezTo>
                  <a:cubicBezTo>
                    <a:pt x="5" y="72"/>
                    <a:pt x="4" y="68"/>
                    <a:pt x="4" y="63"/>
                  </a:cubicBezTo>
                  <a:cubicBezTo>
                    <a:pt x="4" y="60"/>
                    <a:pt x="4" y="57"/>
                    <a:pt x="5" y="54"/>
                  </a:cubicBezTo>
                  <a:moveTo>
                    <a:pt x="35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1"/>
                    <a:pt x="28" y="13"/>
                    <a:pt x="28" y="14"/>
                  </a:cubicBezTo>
                  <a:cubicBezTo>
                    <a:pt x="30" y="13"/>
                    <a:pt x="33" y="11"/>
                    <a:pt x="35" y="10"/>
                  </a:cubicBezTo>
                  <a:moveTo>
                    <a:pt x="48" y="0"/>
                  </a:moveTo>
                  <a:cubicBezTo>
                    <a:pt x="41" y="2"/>
                    <a:pt x="34" y="5"/>
                    <a:pt x="28" y="9"/>
                  </a:cubicBezTo>
                  <a:cubicBezTo>
                    <a:pt x="28" y="9"/>
                    <a:pt x="28" y="9"/>
                    <a:pt x="28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9" y="7"/>
                    <a:pt x="43" y="5"/>
                    <a:pt x="48" y="4"/>
                  </a:cubicBezTo>
                  <a:cubicBezTo>
                    <a:pt x="48" y="3"/>
                    <a:pt x="48" y="1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334"/>
            <p:cNvSpPr>
              <a:spLocks noEditPoints="1"/>
            </p:cNvSpPr>
            <p:nvPr/>
          </p:nvSpPr>
          <p:spPr bwMode="auto">
            <a:xfrm>
              <a:off x="2717801" y="1322389"/>
              <a:ext cx="123825" cy="122238"/>
            </a:xfrm>
            <a:custGeom>
              <a:avLst/>
              <a:gdLst>
                <a:gd name="T0" fmla="*/ 17 w 78"/>
                <a:gd name="T1" fmla="*/ 0 h 77"/>
                <a:gd name="T2" fmla="*/ 0 w 78"/>
                <a:gd name="T3" fmla="*/ 0 h 77"/>
                <a:gd name="T4" fmla="*/ 0 w 78"/>
                <a:gd name="T5" fmla="*/ 1 h 77"/>
                <a:gd name="T6" fmla="*/ 2 w 78"/>
                <a:gd name="T7" fmla="*/ 1 h 77"/>
                <a:gd name="T8" fmla="*/ 0 w 78"/>
                <a:gd name="T9" fmla="*/ 1 h 77"/>
                <a:gd name="T10" fmla="*/ 0 w 78"/>
                <a:gd name="T11" fmla="*/ 39 h 77"/>
                <a:gd name="T12" fmla="*/ 3 w 78"/>
                <a:gd name="T13" fmla="*/ 39 h 77"/>
                <a:gd name="T14" fmla="*/ 3 w 78"/>
                <a:gd name="T15" fmla="*/ 3 h 77"/>
                <a:gd name="T16" fmla="*/ 17 w 78"/>
                <a:gd name="T17" fmla="*/ 3 h 77"/>
                <a:gd name="T18" fmla="*/ 17 w 78"/>
                <a:gd name="T19" fmla="*/ 0 h 77"/>
                <a:gd name="T20" fmla="*/ 78 w 78"/>
                <a:gd name="T21" fmla="*/ 0 h 77"/>
                <a:gd name="T22" fmla="*/ 29 w 78"/>
                <a:gd name="T23" fmla="*/ 0 h 77"/>
                <a:gd name="T24" fmla="*/ 29 w 78"/>
                <a:gd name="T25" fmla="*/ 3 h 77"/>
                <a:gd name="T26" fmla="*/ 75 w 78"/>
                <a:gd name="T27" fmla="*/ 3 h 77"/>
                <a:gd name="T28" fmla="*/ 75 w 78"/>
                <a:gd name="T29" fmla="*/ 75 h 77"/>
                <a:gd name="T30" fmla="*/ 3 w 78"/>
                <a:gd name="T31" fmla="*/ 75 h 77"/>
                <a:gd name="T32" fmla="*/ 3 w 78"/>
                <a:gd name="T33" fmla="*/ 50 h 77"/>
                <a:gd name="T34" fmla="*/ 0 w 78"/>
                <a:gd name="T35" fmla="*/ 50 h 77"/>
                <a:gd name="T36" fmla="*/ 0 w 78"/>
                <a:gd name="T37" fmla="*/ 77 h 77"/>
                <a:gd name="T38" fmla="*/ 78 w 78"/>
                <a:gd name="T39" fmla="*/ 77 h 77"/>
                <a:gd name="T40" fmla="*/ 78 w 78"/>
                <a:gd name="T4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" h="77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39"/>
                  </a:lnTo>
                  <a:lnTo>
                    <a:pt x="3" y="39"/>
                  </a:lnTo>
                  <a:lnTo>
                    <a:pt x="3" y="3"/>
                  </a:lnTo>
                  <a:lnTo>
                    <a:pt x="17" y="3"/>
                  </a:lnTo>
                  <a:lnTo>
                    <a:pt x="17" y="0"/>
                  </a:lnTo>
                  <a:close/>
                  <a:moveTo>
                    <a:pt x="78" y="0"/>
                  </a:moveTo>
                  <a:lnTo>
                    <a:pt x="29" y="0"/>
                  </a:lnTo>
                  <a:lnTo>
                    <a:pt x="29" y="3"/>
                  </a:lnTo>
                  <a:lnTo>
                    <a:pt x="75" y="3"/>
                  </a:lnTo>
                  <a:lnTo>
                    <a:pt x="75" y="75"/>
                  </a:lnTo>
                  <a:lnTo>
                    <a:pt x="3" y="75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7"/>
                  </a:lnTo>
                  <a:lnTo>
                    <a:pt x="78" y="77"/>
                  </a:lnTo>
                  <a:lnTo>
                    <a:pt x="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335"/>
            <p:cNvSpPr>
              <a:spLocks noEditPoints="1"/>
            </p:cNvSpPr>
            <p:nvPr/>
          </p:nvSpPr>
          <p:spPr bwMode="auto">
            <a:xfrm>
              <a:off x="2717801" y="1322389"/>
              <a:ext cx="123825" cy="122238"/>
            </a:xfrm>
            <a:custGeom>
              <a:avLst/>
              <a:gdLst>
                <a:gd name="T0" fmla="*/ 17 w 78"/>
                <a:gd name="T1" fmla="*/ 0 h 77"/>
                <a:gd name="T2" fmla="*/ 0 w 78"/>
                <a:gd name="T3" fmla="*/ 0 h 77"/>
                <a:gd name="T4" fmla="*/ 0 w 78"/>
                <a:gd name="T5" fmla="*/ 1 h 77"/>
                <a:gd name="T6" fmla="*/ 2 w 78"/>
                <a:gd name="T7" fmla="*/ 1 h 77"/>
                <a:gd name="T8" fmla="*/ 0 w 78"/>
                <a:gd name="T9" fmla="*/ 1 h 77"/>
                <a:gd name="T10" fmla="*/ 0 w 78"/>
                <a:gd name="T11" fmla="*/ 39 h 77"/>
                <a:gd name="T12" fmla="*/ 3 w 78"/>
                <a:gd name="T13" fmla="*/ 39 h 77"/>
                <a:gd name="T14" fmla="*/ 3 w 78"/>
                <a:gd name="T15" fmla="*/ 3 h 77"/>
                <a:gd name="T16" fmla="*/ 17 w 78"/>
                <a:gd name="T17" fmla="*/ 3 h 77"/>
                <a:gd name="T18" fmla="*/ 17 w 78"/>
                <a:gd name="T19" fmla="*/ 0 h 77"/>
                <a:gd name="T20" fmla="*/ 78 w 78"/>
                <a:gd name="T21" fmla="*/ 0 h 77"/>
                <a:gd name="T22" fmla="*/ 29 w 78"/>
                <a:gd name="T23" fmla="*/ 0 h 77"/>
                <a:gd name="T24" fmla="*/ 29 w 78"/>
                <a:gd name="T25" fmla="*/ 3 h 77"/>
                <a:gd name="T26" fmla="*/ 75 w 78"/>
                <a:gd name="T27" fmla="*/ 3 h 77"/>
                <a:gd name="T28" fmla="*/ 75 w 78"/>
                <a:gd name="T29" fmla="*/ 75 h 77"/>
                <a:gd name="T30" fmla="*/ 3 w 78"/>
                <a:gd name="T31" fmla="*/ 75 h 77"/>
                <a:gd name="T32" fmla="*/ 3 w 78"/>
                <a:gd name="T33" fmla="*/ 50 h 77"/>
                <a:gd name="T34" fmla="*/ 0 w 78"/>
                <a:gd name="T35" fmla="*/ 50 h 77"/>
                <a:gd name="T36" fmla="*/ 0 w 78"/>
                <a:gd name="T37" fmla="*/ 77 h 77"/>
                <a:gd name="T38" fmla="*/ 78 w 78"/>
                <a:gd name="T39" fmla="*/ 77 h 77"/>
                <a:gd name="T40" fmla="*/ 78 w 78"/>
                <a:gd name="T4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" h="77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39"/>
                  </a:lnTo>
                  <a:lnTo>
                    <a:pt x="3" y="39"/>
                  </a:lnTo>
                  <a:lnTo>
                    <a:pt x="3" y="3"/>
                  </a:lnTo>
                  <a:lnTo>
                    <a:pt x="17" y="3"/>
                  </a:lnTo>
                  <a:lnTo>
                    <a:pt x="17" y="0"/>
                  </a:lnTo>
                  <a:moveTo>
                    <a:pt x="78" y="0"/>
                  </a:moveTo>
                  <a:lnTo>
                    <a:pt x="29" y="0"/>
                  </a:lnTo>
                  <a:lnTo>
                    <a:pt x="29" y="3"/>
                  </a:lnTo>
                  <a:lnTo>
                    <a:pt x="75" y="3"/>
                  </a:lnTo>
                  <a:lnTo>
                    <a:pt x="75" y="75"/>
                  </a:lnTo>
                  <a:lnTo>
                    <a:pt x="3" y="75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7"/>
                  </a:lnTo>
                  <a:lnTo>
                    <a:pt x="78" y="77"/>
                  </a:lnTo>
                  <a:lnTo>
                    <a:pt x="7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336"/>
            <p:cNvSpPr>
              <a:spLocks noEditPoints="1"/>
            </p:cNvSpPr>
            <p:nvPr/>
          </p:nvSpPr>
          <p:spPr bwMode="auto">
            <a:xfrm>
              <a:off x="2717801" y="1322389"/>
              <a:ext cx="46038" cy="79375"/>
            </a:xfrm>
            <a:custGeom>
              <a:avLst/>
              <a:gdLst>
                <a:gd name="T0" fmla="*/ 3 w 29"/>
                <a:gd name="T1" fmla="*/ 39 h 50"/>
                <a:gd name="T2" fmla="*/ 0 w 29"/>
                <a:gd name="T3" fmla="*/ 39 h 50"/>
                <a:gd name="T4" fmla="*/ 0 w 29"/>
                <a:gd name="T5" fmla="*/ 50 h 50"/>
                <a:gd name="T6" fmla="*/ 3 w 29"/>
                <a:gd name="T7" fmla="*/ 50 h 50"/>
                <a:gd name="T8" fmla="*/ 3 w 29"/>
                <a:gd name="T9" fmla="*/ 39 h 50"/>
                <a:gd name="T10" fmla="*/ 29 w 29"/>
                <a:gd name="T11" fmla="*/ 0 h 50"/>
                <a:gd name="T12" fmla="*/ 17 w 29"/>
                <a:gd name="T13" fmla="*/ 0 h 50"/>
                <a:gd name="T14" fmla="*/ 17 w 29"/>
                <a:gd name="T15" fmla="*/ 3 h 50"/>
                <a:gd name="T16" fmla="*/ 29 w 29"/>
                <a:gd name="T17" fmla="*/ 3 h 50"/>
                <a:gd name="T18" fmla="*/ 29 w 2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50">
                  <a:moveTo>
                    <a:pt x="3" y="39"/>
                  </a:moveTo>
                  <a:lnTo>
                    <a:pt x="0" y="39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9"/>
                  </a:lnTo>
                  <a:close/>
                  <a:moveTo>
                    <a:pt x="29" y="0"/>
                  </a:moveTo>
                  <a:lnTo>
                    <a:pt x="17" y="0"/>
                  </a:lnTo>
                  <a:lnTo>
                    <a:pt x="17" y="3"/>
                  </a:lnTo>
                  <a:lnTo>
                    <a:pt x="29" y="3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337"/>
            <p:cNvSpPr>
              <a:spLocks noEditPoints="1"/>
            </p:cNvSpPr>
            <p:nvPr/>
          </p:nvSpPr>
          <p:spPr bwMode="auto">
            <a:xfrm>
              <a:off x="2717801" y="1322389"/>
              <a:ext cx="46038" cy="79375"/>
            </a:xfrm>
            <a:custGeom>
              <a:avLst/>
              <a:gdLst>
                <a:gd name="T0" fmla="*/ 3 w 29"/>
                <a:gd name="T1" fmla="*/ 39 h 50"/>
                <a:gd name="T2" fmla="*/ 0 w 29"/>
                <a:gd name="T3" fmla="*/ 39 h 50"/>
                <a:gd name="T4" fmla="*/ 0 w 29"/>
                <a:gd name="T5" fmla="*/ 50 h 50"/>
                <a:gd name="T6" fmla="*/ 3 w 29"/>
                <a:gd name="T7" fmla="*/ 50 h 50"/>
                <a:gd name="T8" fmla="*/ 3 w 29"/>
                <a:gd name="T9" fmla="*/ 39 h 50"/>
                <a:gd name="T10" fmla="*/ 29 w 29"/>
                <a:gd name="T11" fmla="*/ 0 h 50"/>
                <a:gd name="T12" fmla="*/ 17 w 29"/>
                <a:gd name="T13" fmla="*/ 0 h 50"/>
                <a:gd name="T14" fmla="*/ 17 w 29"/>
                <a:gd name="T15" fmla="*/ 3 h 50"/>
                <a:gd name="T16" fmla="*/ 29 w 29"/>
                <a:gd name="T17" fmla="*/ 3 h 50"/>
                <a:gd name="T18" fmla="*/ 29 w 2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50">
                  <a:moveTo>
                    <a:pt x="3" y="39"/>
                  </a:moveTo>
                  <a:lnTo>
                    <a:pt x="0" y="39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9"/>
                  </a:lnTo>
                  <a:moveTo>
                    <a:pt x="29" y="0"/>
                  </a:moveTo>
                  <a:lnTo>
                    <a:pt x="17" y="0"/>
                  </a:lnTo>
                  <a:lnTo>
                    <a:pt x="17" y="3"/>
                  </a:lnTo>
                  <a:lnTo>
                    <a:pt x="29" y="3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338"/>
            <p:cNvSpPr>
              <a:spLocks noEditPoints="1"/>
            </p:cNvSpPr>
            <p:nvPr/>
          </p:nvSpPr>
          <p:spPr bwMode="auto">
            <a:xfrm>
              <a:off x="1379538" y="1381126"/>
              <a:ext cx="122238" cy="123825"/>
            </a:xfrm>
            <a:custGeom>
              <a:avLst/>
              <a:gdLst>
                <a:gd name="T0" fmla="*/ 16 w 77"/>
                <a:gd name="T1" fmla="*/ 0 h 78"/>
                <a:gd name="T2" fmla="*/ 0 w 77"/>
                <a:gd name="T3" fmla="*/ 0 h 78"/>
                <a:gd name="T4" fmla="*/ 0 w 77"/>
                <a:gd name="T5" fmla="*/ 2 h 78"/>
                <a:gd name="T6" fmla="*/ 1 w 77"/>
                <a:gd name="T7" fmla="*/ 2 h 78"/>
                <a:gd name="T8" fmla="*/ 0 w 77"/>
                <a:gd name="T9" fmla="*/ 2 h 78"/>
                <a:gd name="T10" fmla="*/ 0 w 77"/>
                <a:gd name="T11" fmla="*/ 39 h 78"/>
                <a:gd name="T12" fmla="*/ 3 w 77"/>
                <a:gd name="T13" fmla="*/ 39 h 78"/>
                <a:gd name="T14" fmla="*/ 3 w 77"/>
                <a:gd name="T15" fmla="*/ 3 h 78"/>
                <a:gd name="T16" fmla="*/ 16 w 77"/>
                <a:gd name="T17" fmla="*/ 3 h 78"/>
                <a:gd name="T18" fmla="*/ 16 w 77"/>
                <a:gd name="T19" fmla="*/ 0 h 78"/>
                <a:gd name="T20" fmla="*/ 77 w 77"/>
                <a:gd name="T21" fmla="*/ 0 h 78"/>
                <a:gd name="T22" fmla="*/ 28 w 77"/>
                <a:gd name="T23" fmla="*/ 0 h 78"/>
                <a:gd name="T24" fmla="*/ 28 w 77"/>
                <a:gd name="T25" fmla="*/ 3 h 78"/>
                <a:gd name="T26" fmla="*/ 75 w 77"/>
                <a:gd name="T27" fmla="*/ 3 h 78"/>
                <a:gd name="T28" fmla="*/ 75 w 77"/>
                <a:gd name="T29" fmla="*/ 75 h 78"/>
                <a:gd name="T30" fmla="*/ 3 w 77"/>
                <a:gd name="T31" fmla="*/ 75 h 78"/>
                <a:gd name="T32" fmla="*/ 3 w 77"/>
                <a:gd name="T33" fmla="*/ 50 h 78"/>
                <a:gd name="T34" fmla="*/ 0 w 77"/>
                <a:gd name="T35" fmla="*/ 50 h 78"/>
                <a:gd name="T36" fmla="*/ 0 w 77"/>
                <a:gd name="T37" fmla="*/ 78 h 78"/>
                <a:gd name="T38" fmla="*/ 77 w 77"/>
                <a:gd name="T39" fmla="*/ 78 h 78"/>
                <a:gd name="T40" fmla="*/ 77 w 77"/>
                <a:gd name="T4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8">
                  <a:moveTo>
                    <a:pt x="16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39"/>
                  </a:lnTo>
                  <a:lnTo>
                    <a:pt x="3" y="39"/>
                  </a:lnTo>
                  <a:lnTo>
                    <a:pt x="3" y="3"/>
                  </a:lnTo>
                  <a:lnTo>
                    <a:pt x="16" y="3"/>
                  </a:lnTo>
                  <a:lnTo>
                    <a:pt x="16" y="0"/>
                  </a:lnTo>
                  <a:close/>
                  <a:moveTo>
                    <a:pt x="77" y="0"/>
                  </a:moveTo>
                  <a:lnTo>
                    <a:pt x="28" y="0"/>
                  </a:lnTo>
                  <a:lnTo>
                    <a:pt x="28" y="3"/>
                  </a:lnTo>
                  <a:lnTo>
                    <a:pt x="75" y="3"/>
                  </a:lnTo>
                  <a:lnTo>
                    <a:pt x="75" y="75"/>
                  </a:lnTo>
                  <a:lnTo>
                    <a:pt x="3" y="75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8"/>
                  </a:lnTo>
                  <a:lnTo>
                    <a:pt x="77" y="78"/>
                  </a:lnTo>
                  <a:lnTo>
                    <a:pt x="7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339"/>
            <p:cNvSpPr>
              <a:spLocks noEditPoints="1"/>
            </p:cNvSpPr>
            <p:nvPr/>
          </p:nvSpPr>
          <p:spPr bwMode="auto">
            <a:xfrm>
              <a:off x="1379538" y="1381126"/>
              <a:ext cx="122238" cy="123825"/>
            </a:xfrm>
            <a:custGeom>
              <a:avLst/>
              <a:gdLst>
                <a:gd name="T0" fmla="*/ 16 w 77"/>
                <a:gd name="T1" fmla="*/ 0 h 78"/>
                <a:gd name="T2" fmla="*/ 0 w 77"/>
                <a:gd name="T3" fmla="*/ 0 h 78"/>
                <a:gd name="T4" fmla="*/ 0 w 77"/>
                <a:gd name="T5" fmla="*/ 2 h 78"/>
                <a:gd name="T6" fmla="*/ 1 w 77"/>
                <a:gd name="T7" fmla="*/ 2 h 78"/>
                <a:gd name="T8" fmla="*/ 0 w 77"/>
                <a:gd name="T9" fmla="*/ 2 h 78"/>
                <a:gd name="T10" fmla="*/ 0 w 77"/>
                <a:gd name="T11" fmla="*/ 39 h 78"/>
                <a:gd name="T12" fmla="*/ 3 w 77"/>
                <a:gd name="T13" fmla="*/ 39 h 78"/>
                <a:gd name="T14" fmla="*/ 3 w 77"/>
                <a:gd name="T15" fmla="*/ 3 h 78"/>
                <a:gd name="T16" fmla="*/ 16 w 77"/>
                <a:gd name="T17" fmla="*/ 3 h 78"/>
                <a:gd name="T18" fmla="*/ 16 w 77"/>
                <a:gd name="T19" fmla="*/ 0 h 78"/>
                <a:gd name="T20" fmla="*/ 77 w 77"/>
                <a:gd name="T21" fmla="*/ 0 h 78"/>
                <a:gd name="T22" fmla="*/ 28 w 77"/>
                <a:gd name="T23" fmla="*/ 0 h 78"/>
                <a:gd name="T24" fmla="*/ 28 w 77"/>
                <a:gd name="T25" fmla="*/ 3 h 78"/>
                <a:gd name="T26" fmla="*/ 75 w 77"/>
                <a:gd name="T27" fmla="*/ 3 h 78"/>
                <a:gd name="T28" fmla="*/ 75 w 77"/>
                <a:gd name="T29" fmla="*/ 75 h 78"/>
                <a:gd name="T30" fmla="*/ 3 w 77"/>
                <a:gd name="T31" fmla="*/ 75 h 78"/>
                <a:gd name="T32" fmla="*/ 3 w 77"/>
                <a:gd name="T33" fmla="*/ 50 h 78"/>
                <a:gd name="T34" fmla="*/ 0 w 77"/>
                <a:gd name="T35" fmla="*/ 50 h 78"/>
                <a:gd name="T36" fmla="*/ 0 w 77"/>
                <a:gd name="T37" fmla="*/ 78 h 78"/>
                <a:gd name="T38" fmla="*/ 77 w 77"/>
                <a:gd name="T39" fmla="*/ 78 h 78"/>
                <a:gd name="T40" fmla="*/ 77 w 77"/>
                <a:gd name="T4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8">
                  <a:moveTo>
                    <a:pt x="16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39"/>
                  </a:lnTo>
                  <a:lnTo>
                    <a:pt x="3" y="39"/>
                  </a:lnTo>
                  <a:lnTo>
                    <a:pt x="3" y="3"/>
                  </a:lnTo>
                  <a:lnTo>
                    <a:pt x="16" y="3"/>
                  </a:lnTo>
                  <a:lnTo>
                    <a:pt x="16" y="0"/>
                  </a:lnTo>
                  <a:moveTo>
                    <a:pt x="77" y="0"/>
                  </a:moveTo>
                  <a:lnTo>
                    <a:pt x="28" y="0"/>
                  </a:lnTo>
                  <a:lnTo>
                    <a:pt x="28" y="3"/>
                  </a:lnTo>
                  <a:lnTo>
                    <a:pt x="75" y="3"/>
                  </a:lnTo>
                  <a:lnTo>
                    <a:pt x="75" y="75"/>
                  </a:lnTo>
                  <a:lnTo>
                    <a:pt x="3" y="75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8"/>
                  </a:lnTo>
                  <a:lnTo>
                    <a:pt x="77" y="78"/>
                  </a:lnTo>
                  <a:lnTo>
                    <a:pt x="7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340"/>
            <p:cNvSpPr>
              <a:spLocks noEditPoints="1"/>
            </p:cNvSpPr>
            <p:nvPr/>
          </p:nvSpPr>
          <p:spPr bwMode="auto">
            <a:xfrm>
              <a:off x="1379538" y="1381126"/>
              <a:ext cx="44450" cy="79375"/>
            </a:xfrm>
            <a:custGeom>
              <a:avLst/>
              <a:gdLst>
                <a:gd name="T0" fmla="*/ 3 w 28"/>
                <a:gd name="T1" fmla="*/ 39 h 50"/>
                <a:gd name="T2" fmla="*/ 0 w 28"/>
                <a:gd name="T3" fmla="*/ 39 h 50"/>
                <a:gd name="T4" fmla="*/ 0 w 28"/>
                <a:gd name="T5" fmla="*/ 50 h 50"/>
                <a:gd name="T6" fmla="*/ 3 w 28"/>
                <a:gd name="T7" fmla="*/ 50 h 50"/>
                <a:gd name="T8" fmla="*/ 3 w 28"/>
                <a:gd name="T9" fmla="*/ 39 h 50"/>
                <a:gd name="T10" fmla="*/ 28 w 28"/>
                <a:gd name="T11" fmla="*/ 0 h 50"/>
                <a:gd name="T12" fmla="*/ 16 w 28"/>
                <a:gd name="T13" fmla="*/ 0 h 50"/>
                <a:gd name="T14" fmla="*/ 16 w 28"/>
                <a:gd name="T15" fmla="*/ 3 h 50"/>
                <a:gd name="T16" fmla="*/ 28 w 28"/>
                <a:gd name="T17" fmla="*/ 3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3" y="39"/>
                  </a:moveTo>
                  <a:lnTo>
                    <a:pt x="0" y="39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9"/>
                  </a:lnTo>
                  <a:close/>
                  <a:moveTo>
                    <a:pt x="28" y="0"/>
                  </a:moveTo>
                  <a:lnTo>
                    <a:pt x="16" y="0"/>
                  </a:lnTo>
                  <a:lnTo>
                    <a:pt x="16" y="3"/>
                  </a:lnTo>
                  <a:lnTo>
                    <a:pt x="28" y="3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341"/>
            <p:cNvSpPr>
              <a:spLocks noEditPoints="1"/>
            </p:cNvSpPr>
            <p:nvPr/>
          </p:nvSpPr>
          <p:spPr bwMode="auto">
            <a:xfrm>
              <a:off x="1379538" y="1381126"/>
              <a:ext cx="44450" cy="79375"/>
            </a:xfrm>
            <a:custGeom>
              <a:avLst/>
              <a:gdLst>
                <a:gd name="T0" fmla="*/ 3 w 28"/>
                <a:gd name="T1" fmla="*/ 39 h 50"/>
                <a:gd name="T2" fmla="*/ 0 w 28"/>
                <a:gd name="T3" fmla="*/ 39 h 50"/>
                <a:gd name="T4" fmla="*/ 0 w 28"/>
                <a:gd name="T5" fmla="*/ 50 h 50"/>
                <a:gd name="T6" fmla="*/ 3 w 28"/>
                <a:gd name="T7" fmla="*/ 50 h 50"/>
                <a:gd name="T8" fmla="*/ 3 w 28"/>
                <a:gd name="T9" fmla="*/ 39 h 50"/>
                <a:gd name="T10" fmla="*/ 28 w 28"/>
                <a:gd name="T11" fmla="*/ 0 h 50"/>
                <a:gd name="T12" fmla="*/ 16 w 28"/>
                <a:gd name="T13" fmla="*/ 0 h 50"/>
                <a:gd name="T14" fmla="*/ 16 w 28"/>
                <a:gd name="T15" fmla="*/ 3 h 50"/>
                <a:gd name="T16" fmla="*/ 28 w 28"/>
                <a:gd name="T17" fmla="*/ 3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3" y="39"/>
                  </a:moveTo>
                  <a:lnTo>
                    <a:pt x="0" y="39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9"/>
                  </a:lnTo>
                  <a:moveTo>
                    <a:pt x="28" y="0"/>
                  </a:moveTo>
                  <a:lnTo>
                    <a:pt x="16" y="0"/>
                  </a:lnTo>
                  <a:lnTo>
                    <a:pt x="16" y="3"/>
                  </a:lnTo>
                  <a:lnTo>
                    <a:pt x="28" y="3"/>
                  </a:lnTo>
                  <a:lnTo>
                    <a:pt x="2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342"/>
            <p:cNvSpPr>
              <a:spLocks noEditPoints="1"/>
            </p:cNvSpPr>
            <p:nvPr/>
          </p:nvSpPr>
          <p:spPr bwMode="auto">
            <a:xfrm>
              <a:off x="1373188" y="2138364"/>
              <a:ext cx="122238" cy="120650"/>
            </a:xfrm>
            <a:custGeom>
              <a:avLst/>
              <a:gdLst>
                <a:gd name="T0" fmla="*/ 17 w 77"/>
                <a:gd name="T1" fmla="*/ 0 h 76"/>
                <a:gd name="T2" fmla="*/ 0 w 77"/>
                <a:gd name="T3" fmla="*/ 0 h 76"/>
                <a:gd name="T4" fmla="*/ 0 w 77"/>
                <a:gd name="T5" fmla="*/ 1 h 76"/>
                <a:gd name="T6" fmla="*/ 1 w 77"/>
                <a:gd name="T7" fmla="*/ 1 h 76"/>
                <a:gd name="T8" fmla="*/ 0 w 77"/>
                <a:gd name="T9" fmla="*/ 1 h 76"/>
                <a:gd name="T10" fmla="*/ 0 w 77"/>
                <a:gd name="T11" fmla="*/ 38 h 76"/>
                <a:gd name="T12" fmla="*/ 2 w 77"/>
                <a:gd name="T13" fmla="*/ 38 h 76"/>
                <a:gd name="T14" fmla="*/ 2 w 77"/>
                <a:gd name="T15" fmla="*/ 2 h 76"/>
                <a:gd name="T16" fmla="*/ 17 w 77"/>
                <a:gd name="T17" fmla="*/ 2 h 76"/>
                <a:gd name="T18" fmla="*/ 17 w 77"/>
                <a:gd name="T19" fmla="*/ 0 h 76"/>
                <a:gd name="T20" fmla="*/ 77 w 77"/>
                <a:gd name="T21" fmla="*/ 0 h 76"/>
                <a:gd name="T22" fmla="*/ 28 w 77"/>
                <a:gd name="T23" fmla="*/ 0 h 76"/>
                <a:gd name="T24" fmla="*/ 28 w 77"/>
                <a:gd name="T25" fmla="*/ 2 h 76"/>
                <a:gd name="T26" fmla="*/ 75 w 77"/>
                <a:gd name="T27" fmla="*/ 2 h 76"/>
                <a:gd name="T28" fmla="*/ 75 w 77"/>
                <a:gd name="T29" fmla="*/ 74 h 76"/>
                <a:gd name="T30" fmla="*/ 2 w 77"/>
                <a:gd name="T31" fmla="*/ 74 h 76"/>
                <a:gd name="T32" fmla="*/ 2 w 77"/>
                <a:gd name="T33" fmla="*/ 50 h 76"/>
                <a:gd name="T34" fmla="*/ 0 w 77"/>
                <a:gd name="T35" fmla="*/ 50 h 76"/>
                <a:gd name="T36" fmla="*/ 0 w 77"/>
                <a:gd name="T37" fmla="*/ 76 h 76"/>
                <a:gd name="T38" fmla="*/ 77 w 77"/>
                <a:gd name="T39" fmla="*/ 76 h 76"/>
                <a:gd name="T40" fmla="*/ 77 w 77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6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2" y="2"/>
                  </a:lnTo>
                  <a:lnTo>
                    <a:pt x="17" y="2"/>
                  </a:lnTo>
                  <a:lnTo>
                    <a:pt x="17" y="0"/>
                  </a:lnTo>
                  <a:close/>
                  <a:moveTo>
                    <a:pt x="77" y="0"/>
                  </a:moveTo>
                  <a:lnTo>
                    <a:pt x="28" y="0"/>
                  </a:lnTo>
                  <a:lnTo>
                    <a:pt x="28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2" y="74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0" y="76"/>
                  </a:lnTo>
                  <a:lnTo>
                    <a:pt x="77" y="76"/>
                  </a:lnTo>
                  <a:lnTo>
                    <a:pt x="7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343"/>
            <p:cNvSpPr>
              <a:spLocks noEditPoints="1"/>
            </p:cNvSpPr>
            <p:nvPr/>
          </p:nvSpPr>
          <p:spPr bwMode="auto">
            <a:xfrm>
              <a:off x="1373188" y="2138364"/>
              <a:ext cx="122238" cy="120650"/>
            </a:xfrm>
            <a:custGeom>
              <a:avLst/>
              <a:gdLst>
                <a:gd name="T0" fmla="*/ 17 w 77"/>
                <a:gd name="T1" fmla="*/ 0 h 76"/>
                <a:gd name="T2" fmla="*/ 0 w 77"/>
                <a:gd name="T3" fmla="*/ 0 h 76"/>
                <a:gd name="T4" fmla="*/ 0 w 77"/>
                <a:gd name="T5" fmla="*/ 1 h 76"/>
                <a:gd name="T6" fmla="*/ 1 w 77"/>
                <a:gd name="T7" fmla="*/ 1 h 76"/>
                <a:gd name="T8" fmla="*/ 0 w 77"/>
                <a:gd name="T9" fmla="*/ 1 h 76"/>
                <a:gd name="T10" fmla="*/ 0 w 77"/>
                <a:gd name="T11" fmla="*/ 38 h 76"/>
                <a:gd name="T12" fmla="*/ 2 w 77"/>
                <a:gd name="T13" fmla="*/ 38 h 76"/>
                <a:gd name="T14" fmla="*/ 2 w 77"/>
                <a:gd name="T15" fmla="*/ 2 h 76"/>
                <a:gd name="T16" fmla="*/ 17 w 77"/>
                <a:gd name="T17" fmla="*/ 2 h 76"/>
                <a:gd name="T18" fmla="*/ 17 w 77"/>
                <a:gd name="T19" fmla="*/ 0 h 76"/>
                <a:gd name="T20" fmla="*/ 77 w 77"/>
                <a:gd name="T21" fmla="*/ 0 h 76"/>
                <a:gd name="T22" fmla="*/ 28 w 77"/>
                <a:gd name="T23" fmla="*/ 0 h 76"/>
                <a:gd name="T24" fmla="*/ 28 w 77"/>
                <a:gd name="T25" fmla="*/ 2 h 76"/>
                <a:gd name="T26" fmla="*/ 75 w 77"/>
                <a:gd name="T27" fmla="*/ 2 h 76"/>
                <a:gd name="T28" fmla="*/ 75 w 77"/>
                <a:gd name="T29" fmla="*/ 74 h 76"/>
                <a:gd name="T30" fmla="*/ 2 w 77"/>
                <a:gd name="T31" fmla="*/ 74 h 76"/>
                <a:gd name="T32" fmla="*/ 2 w 77"/>
                <a:gd name="T33" fmla="*/ 50 h 76"/>
                <a:gd name="T34" fmla="*/ 0 w 77"/>
                <a:gd name="T35" fmla="*/ 50 h 76"/>
                <a:gd name="T36" fmla="*/ 0 w 77"/>
                <a:gd name="T37" fmla="*/ 76 h 76"/>
                <a:gd name="T38" fmla="*/ 77 w 77"/>
                <a:gd name="T39" fmla="*/ 76 h 76"/>
                <a:gd name="T40" fmla="*/ 77 w 77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6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2" y="2"/>
                  </a:lnTo>
                  <a:lnTo>
                    <a:pt x="17" y="2"/>
                  </a:lnTo>
                  <a:lnTo>
                    <a:pt x="17" y="0"/>
                  </a:lnTo>
                  <a:moveTo>
                    <a:pt x="77" y="0"/>
                  </a:moveTo>
                  <a:lnTo>
                    <a:pt x="28" y="0"/>
                  </a:lnTo>
                  <a:lnTo>
                    <a:pt x="28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2" y="74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0" y="76"/>
                  </a:lnTo>
                  <a:lnTo>
                    <a:pt x="77" y="76"/>
                  </a:lnTo>
                  <a:lnTo>
                    <a:pt x="7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344"/>
            <p:cNvSpPr>
              <a:spLocks noEditPoints="1"/>
            </p:cNvSpPr>
            <p:nvPr/>
          </p:nvSpPr>
          <p:spPr bwMode="auto">
            <a:xfrm>
              <a:off x="1373188" y="2138364"/>
              <a:ext cx="44450" cy="79375"/>
            </a:xfrm>
            <a:custGeom>
              <a:avLst/>
              <a:gdLst>
                <a:gd name="T0" fmla="*/ 2 w 28"/>
                <a:gd name="T1" fmla="*/ 38 h 50"/>
                <a:gd name="T2" fmla="*/ 0 w 28"/>
                <a:gd name="T3" fmla="*/ 38 h 50"/>
                <a:gd name="T4" fmla="*/ 0 w 28"/>
                <a:gd name="T5" fmla="*/ 50 h 50"/>
                <a:gd name="T6" fmla="*/ 2 w 28"/>
                <a:gd name="T7" fmla="*/ 50 h 50"/>
                <a:gd name="T8" fmla="*/ 2 w 28"/>
                <a:gd name="T9" fmla="*/ 38 h 50"/>
                <a:gd name="T10" fmla="*/ 28 w 28"/>
                <a:gd name="T11" fmla="*/ 0 h 50"/>
                <a:gd name="T12" fmla="*/ 17 w 28"/>
                <a:gd name="T13" fmla="*/ 0 h 50"/>
                <a:gd name="T14" fmla="*/ 17 w 28"/>
                <a:gd name="T15" fmla="*/ 2 h 50"/>
                <a:gd name="T16" fmla="*/ 28 w 28"/>
                <a:gd name="T17" fmla="*/ 2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2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2" y="50"/>
                  </a:lnTo>
                  <a:lnTo>
                    <a:pt x="2" y="38"/>
                  </a:lnTo>
                  <a:close/>
                  <a:moveTo>
                    <a:pt x="28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8" y="2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345"/>
            <p:cNvSpPr>
              <a:spLocks noEditPoints="1"/>
            </p:cNvSpPr>
            <p:nvPr/>
          </p:nvSpPr>
          <p:spPr bwMode="auto">
            <a:xfrm>
              <a:off x="1373188" y="2138364"/>
              <a:ext cx="44450" cy="79375"/>
            </a:xfrm>
            <a:custGeom>
              <a:avLst/>
              <a:gdLst>
                <a:gd name="T0" fmla="*/ 2 w 28"/>
                <a:gd name="T1" fmla="*/ 38 h 50"/>
                <a:gd name="T2" fmla="*/ 0 w 28"/>
                <a:gd name="T3" fmla="*/ 38 h 50"/>
                <a:gd name="T4" fmla="*/ 0 w 28"/>
                <a:gd name="T5" fmla="*/ 50 h 50"/>
                <a:gd name="T6" fmla="*/ 2 w 28"/>
                <a:gd name="T7" fmla="*/ 50 h 50"/>
                <a:gd name="T8" fmla="*/ 2 w 28"/>
                <a:gd name="T9" fmla="*/ 38 h 50"/>
                <a:gd name="T10" fmla="*/ 28 w 28"/>
                <a:gd name="T11" fmla="*/ 0 h 50"/>
                <a:gd name="T12" fmla="*/ 17 w 28"/>
                <a:gd name="T13" fmla="*/ 0 h 50"/>
                <a:gd name="T14" fmla="*/ 17 w 28"/>
                <a:gd name="T15" fmla="*/ 2 h 50"/>
                <a:gd name="T16" fmla="*/ 28 w 28"/>
                <a:gd name="T17" fmla="*/ 2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2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2" y="50"/>
                  </a:lnTo>
                  <a:lnTo>
                    <a:pt x="2" y="38"/>
                  </a:lnTo>
                  <a:moveTo>
                    <a:pt x="28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8" y="2"/>
                  </a:lnTo>
                  <a:lnTo>
                    <a:pt x="2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346"/>
            <p:cNvSpPr>
              <a:spLocks noEditPoints="1"/>
            </p:cNvSpPr>
            <p:nvPr/>
          </p:nvSpPr>
          <p:spPr bwMode="auto">
            <a:xfrm>
              <a:off x="2717801" y="2711451"/>
              <a:ext cx="123825" cy="122238"/>
            </a:xfrm>
            <a:custGeom>
              <a:avLst/>
              <a:gdLst>
                <a:gd name="T0" fmla="*/ 17 w 78"/>
                <a:gd name="T1" fmla="*/ 0 h 77"/>
                <a:gd name="T2" fmla="*/ 0 w 78"/>
                <a:gd name="T3" fmla="*/ 0 h 77"/>
                <a:gd name="T4" fmla="*/ 0 w 78"/>
                <a:gd name="T5" fmla="*/ 1 h 77"/>
                <a:gd name="T6" fmla="*/ 2 w 78"/>
                <a:gd name="T7" fmla="*/ 1 h 77"/>
                <a:gd name="T8" fmla="*/ 0 w 78"/>
                <a:gd name="T9" fmla="*/ 1 h 77"/>
                <a:gd name="T10" fmla="*/ 0 w 78"/>
                <a:gd name="T11" fmla="*/ 38 h 77"/>
                <a:gd name="T12" fmla="*/ 3 w 78"/>
                <a:gd name="T13" fmla="*/ 38 h 77"/>
                <a:gd name="T14" fmla="*/ 3 w 78"/>
                <a:gd name="T15" fmla="*/ 2 h 77"/>
                <a:gd name="T16" fmla="*/ 17 w 78"/>
                <a:gd name="T17" fmla="*/ 2 h 77"/>
                <a:gd name="T18" fmla="*/ 17 w 78"/>
                <a:gd name="T19" fmla="*/ 0 h 77"/>
                <a:gd name="T20" fmla="*/ 78 w 78"/>
                <a:gd name="T21" fmla="*/ 0 h 77"/>
                <a:gd name="T22" fmla="*/ 29 w 78"/>
                <a:gd name="T23" fmla="*/ 0 h 77"/>
                <a:gd name="T24" fmla="*/ 29 w 78"/>
                <a:gd name="T25" fmla="*/ 2 h 77"/>
                <a:gd name="T26" fmla="*/ 75 w 78"/>
                <a:gd name="T27" fmla="*/ 2 h 77"/>
                <a:gd name="T28" fmla="*/ 75 w 78"/>
                <a:gd name="T29" fmla="*/ 74 h 77"/>
                <a:gd name="T30" fmla="*/ 3 w 78"/>
                <a:gd name="T31" fmla="*/ 74 h 77"/>
                <a:gd name="T32" fmla="*/ 3 w 78"/>
                <a:gd name="T33" fmla="*/ 50 h 77"/>
                <a:gd name="T34" fmla="*/ 0 w 78"/>
                <a:gd name="T35" fmla="*/ 50 h 77"/>
                <a:gd name="T36" fmla="*/ 0 w 78"/>
                <a:gd name="T37" fmla="*/ 77 h 77"/>
                <a:gd name="T38" fmla="*/ 78 w 78"/>
                <a:gd name="T39" fmla="*/ 77 h 77"/>
                <a:gd name="T40" fmla="*/ 78 w 78"/>
                <a:gd name="T4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" h="77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3" y="38"/>
                  </a:lnTo>
                  <a:lnTo>
                    <a:pt x="3" y="2"/>
                  </a:lnTo>
                  <a:lnTo>
                    <a:pt x="17" y="2"/>
                  </a:lnTo>
                  <a:lnTo>
                    <a:pt x="17" y="0"/>
                  </a:lnTo>
                  <a:close/>
                  <a:moveTo>
                    <a:pt x="78" y="0"/>
                  </a:moveTo>
                  <a:lnTo>
                    <a:pt x="29" y="0"/>
                  </a:lnTo>
                  <a:lnTo>
                    <a:pt x="29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3" y="74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7"/>
                  </a:lnTo>
                  <a:lnTo>
                    <a:pt x="78" y="77"/>
                  </a:lnTo>
                  <a:lnTo>
                    <a:pt x="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347"/>
            <p:cNvSpPr>
              <a:spLocks noEditPoints="1"/>
            </p:cNvSpPr>
            <p:nvPr/>
          </p:nvSpPr>
          <p:spPr bwMode="auto">
            <a:xfrm>
              <a:off x="2717801" y="2711451"/>
              <a:ext cx="123825" cy="122238"/>
            </a:xfrm>
            <a:custGeom>
              <a:avLst/>
              <a:gdLst>
                <a:gd name="T0" fmla="*/ 17 w 78"/>
                <a:gd name="T1" fmla="*/ 0 h 77"/>
                <a:gd name="T2" fmla="*/ 0 w 78"/>
                <a:gd name="T3" fmla="*/ 0 h 77"/>
                <a:gd name="T4" fmla="*/ 0 w 78"/>
                <a:gd name="T5" fmla="*/ 1 h 77"/>
                <a:gd name="T6" fmla="*/ 2 w 78"/>
                <a:gd name="T7" fmla="*/ 1 h 77"/>
                <a:gd name="T8" fmla="*/ 0 w 78"/>
                <a:gd name="T9" fmla="*/ 1 h 77"/>
                <a:gd name="T10" fmla="*/ 0 w 78"/>
                <a:gd name="T11" fmla="*/ 38 h 77"/>
                <a:gd name="T12" fmla="*/ 3 w 78"/>
                <a:gd name="T13" fmla="*/ 38 h 77"/>
                <a:gd name="T14" fmla="*/ 3 w 78"/>
                <a:gd name="T15" fmla="*/ 2 h 77"/>
                <a:gd name="T16" fmla="*/ 17 w 78"/>
                <a:gd name="T17" fmla="*/ 2 h 77"/>
                <a:gd name="T18" fmla="*/ 17 w 78"/>
                <a:gd name="T19" fmla="*/ 0 h 77"/>
                <a:gd name="T20" fmla="*/ 78 w 78"/>
                <a:gd name="T21" fmla="*/ 0 h 77"/>
                <a:gd name="T22" fmla="*/ 29 w 78"/>
                <a:gd name="T23" fmla="*/ 0 h 77"/>
                <a:gd name="T24" fmla="*/ 29 w 78"/>
                <a:gd name="T25" fmla="*/ 2 h 77"/>
                <a:gd name="T26" fmla="*/ 75 w 78"/>
                <a:gd name="T27" fmla="*/ 2 h 77"/>
                <a:gd name="T28" fmla="*/ 75 w 78"/>
                <a:gd name="T29" fmla="*/ 74 h 77"/>
                <a:gd name="T30" fmla="*/ 3 w 78"/>
                <a:gd name="T31" fmla="*/ 74 h 77"/>
                <a:gd name="T32" fmla="*/ 3 w 78"/>
                <a:gd name="T33" fmla="*/ 50 h 77"/>
                <a:gd name="T34" fmla="*/ 0 w 78"/>
                <a:gd name="T35" fmla="*/ 50 h 77"/>
                <a:gd name="T36" fmla="*/ 0 w 78"/>
                <a:gd name="T37" fmla="*/ 77 h 77"/>
                <a:gd name="T38" fmla="*/ 78 w 78"/>
                <a:gd name="T39" fmla="*/ 77 h 77"/>
                <a:gd name="T40" fmla="*/ 78 w 78"/>
                <a:gd name="T4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" h="77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3" y="38"/>
                  </a:lnTo>
                  <a:lnTo>
                    <a:pt x="3" y="2"/>
                  </a:lnTo>
                  <a:lnTo>
                    <a:pt x="17" y="2"/>
                  </a:lnTo>
                  <a:lnTo>
                    <a:pt x="17" y="0"/>
                  </a:lnTo>
                  <a:moveTo>
                    <a:pt x="78" y="0"/>
                  </a:moveTo>
                  <a:lnTo>
                    <a:pt x="29" y="0"/>
                  </a:lnTo>
                  <a:lnTo>
                    <a:pt x="29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3" y="74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7"/>
                  </a:lnTo>
                  <a:lnTo>
                    <a:pt x="78" y="77"/>
                  </a:lnTo>
                  <a:lnTo>
                    <a:pt x="7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348"/>
            <p:cNvSpPr>
              <a:spLocks noEditPoints="1"/>
            </p:cNvSpPr>
            <p:nvPr/>
          </p:nvSpPr>
          <p:spPr bwMode="auto">
            <a:xfrm>
              <a:off x="2717801" y="2711451"/>
              <a:ext cx="46038" cy="79375"/>
            </a:xfrm>
            <a:custGeom>
              <a:avLst/>
              <a:gdLst>
                <a:gd name="T0" fmla="*/ 3 w 29"/>
                <a:gd name="T1" fmla="*/ 38 h 50"/>
                <a:gd name="T2" fmla="*/ 0 w 29"/>
                <a:gd name="T3" fmla="*/ 38 h 50"/>
                <a:gd name="T4" fmla="*/ 0 w 29"/>
                <a:gd name="T5" fmla="*/ 50 h 50"/>
                <a:gd name="T6" fmla="*/ 3 w 29"/>
                <a:gd name="T7" fmla="*/ 50 h 50"/>
                <a:gd name="T8" fmla="*/ 3 w 29"/>
                <a:gd name="T9" fmla="*/ 38 h 50"/>
                <a:gd name="T10" fmla="*/ 29 w 29"/>
                <a:gd name="T11" fmla="*/ 0 h 50"/>
                <a:gd name="T12" fmla="*/ 17 w 29"/>
                <a:gd name="T13" fmla="*/ 0 h 50"/>
                <a:gd name="T14" fmla="*/ 17 w 29"/>
                <a:gd name="T15" fmla="*/ 2 h 50"/>
                <a:gd name="T16" fmla="*/ 29 w 29"/>
                <a:gd name="T17" fmla="*/ 2 h 50"/>
                <a:gd name="T18" fmla="*/ 29 w 2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50">
                  <a:moveTo>
                    <a:pt x="3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8"/>
                  </a:lnTo>
                  <a:close/>
                  <a:moveTo>
                    <a:pt x="29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9" y="2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349"/>
            <p:cNvSpPr>
              <a:spLocks noEditPoints="1"/>
            </p:cNvSpPr>
            <p:nvPr/>
          </p:nvSpPr>
          <p:spPr bwMode="auto">
            <a:xfrm>
              <a:off x="2717801" y="2711451"/>
              <a:ext cx="46038" cy="79375"/>
            </a:xfrm>
            <a:custGeom>
              <a:avLst/>
              <a:gdLst>
                <a:gd name="T0" fmla="*/ 3 w 29"/>
                <a:gd name="T1" fmla="*/ 38 h 50"/>
                <a:gd name="T2" fmla="*/ 0 w 29"/>
                <a:gd name="T3" fmla="*/ 38 h 50"/>
                <a:gd name="T4" fmla="*/ 0 w 29"/>
                <a:gd name="T5" fmla="*/ 50 h 50"/>
                <a:gd name="T6" fmla="*/ 3 w 29"/>
                <a:gd name="T7" fmla="*/ 50 h 50"/>
                <a:gd name="T8" fmla="*/ 3 w 29"/>
                <a:gd name="T9" fmla="*/ 38 h 50"/>
                <a:gd name="T10" fmla="*/ 29 w 29"/>
                <a:gd name="T11" fmla="*/ 0 h 50"/>
                <a:gd name="T12" fmla="*/ 17 w 29"/>
                <a:gd name="T13" fmla="*/ 0 h 50"/>
                <a:gd name="T14" fmla="*/ 17 w 29"/>
                <a:gd name="T15" fmla="*/ 2 h 50"/>
                <a:gd name="T16" fmla="*/ 29 w 29"/>
                <a:gd name="T17" fmla="*/ 2 h 50"/>
                <a:gd name="T18" fmla="*/ 29 w 2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50">
                  <a:moveTo>
                    <a:pt x="3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8"/>
                  </a:lnTo>
                  <a:moveTo>
                    <a:pt x="29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9" y="2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350"/>
            <p:cNvSpPr>
              <a:spLocks noEditPoints="1"/>
            </p:cNvSpPr>
            <p:nvPr/>
          </p:nvSpPr>
          <p:spPr bwMode="auto">
            <a:xfrm>
              <a:off x="2227263" y="819151"/>
              <a:ext cx="122238" cy="120650"/>
            </a:xfrm>
            <a:custGeom>
              <a:avLst/>
              <a:gdLst>
                <a:gd name="T0" fmla="*/ 17 w 77"/>
                <a:gd name="T1" fmla="*/ 0 h 76"/>
                <a:gd name="T2" fmla="*/ 0 w 77"/>
                <a:gd name="T3" fmla="*/ 0 h 76"/>
                <a:gd name="T4" fmla="*/ 0 w 77"/>
                <a:gd name="T5" fmla="*/ 1 h 76"/>
                <a:gd name="T6" fmla="*/ 1 w 77"/>
                <a:gd name="T7" fmla="*/ 1 h 76"/>
                <a:gd name="T8" fmla="*/ 0 w 77"/>
                <a:gd name="T9" fmla="*/ 1 h 76"/>
                <a:gd name="T10" fmla="*/ 0 w 77"/>
                <a:gd name="T11" fmla="*/ 38 h 76"/>
                <a:gd name="T12" fmla="*/ 2 w 77"/>
                <a:gd name="T13" fmla="*/ 38 h 76"/>
                <a:gd name="T14" fmla="*/ 2 w 77"/>
                <a:gd name="T15" fmla="*/ 2 h 76"/>
                <a:gd name="T16" fmla="*/ 17 w 77"/>
                <a:gd name="T17" fmla="*/ 2 h 76"/>
                <a:gd name="T18" fmla="*/ 17 w 77"/>
                <a:gd name="T19" fmla="*/ 0 h 76"/>
                <a:gd name="T20" fmla="*/ 77 w 77"/>
                <a:gd name="T21" fmla="*/ 0 h 76"/>
                <a:gd name="T22" fmla="*/ 28 w 77"/>
                <a:gd name="T23" fmla="*/ 0 h 76"/>
                <a:gd name="T24" fmla="*/ 28 w 77"/>
                <a:gd name="T25" fmla="*/ 2 h 76"/>
                <a:gd name="T26" fmla="*/ 75 w 77"/>
                <a:gd name="T27" fmla="*/ 2 h 76"/>
                <a:gd name="T28" fmla="*/ 75 w 77"/>
                <a:gd name="T29" fmla="*/ 74 h 76"/>
                <a:gd name="T30" fmla="*/ 2 w 77"/>
                <a:gd name="T31" fmla="*/ 74 h 76"/>
                <a:gd name="T32" fmla="*/ 2 w 77"/>
                <a:gd name="T33" fmla="*/ 50 h 76"/>
                <a:gd name="T34" fmla="*/ 0 w 77"/>
                <a:gd name="T35" fmla="*/ 50 h 76"/>
                <a:gd name="T36" fmla="*/ 0 w 77"/>
                <a:gd name="T37" fmla="*/ 76 h 76"/>
                <a:gd name="T38" fmla="*/ 77 w 77"/>
                <a:gd name="T39" fmla="*/ 76 h 76"/>
                <a:gd name="T40" fmla="*/ 77 w 77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6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2" y="2"/>
                  </a:lnTo>
                  <a:lnTo>
                    <a:pt x="17" y="2"/>
                  </a:lnTo>
                  <a:lnTo>
                    <a:pt x="17" y="0"/>
                  </a:lnTo>
                  <a:close/>
                  <a:moveTo>
                    <a:pt x="77" y="0"/>
                  </a:moveTo>
                  <a:lnTo>
                    <a:pt x="28" y="0"/>
                  </a:lnTo>
                  <a:lnTo>
                    <a:pt x="28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2" y="74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0" y="76"/>
                  </a:lnTo>
                  <a:lnTo>
                    <a:pt x="77" y="76"/>
                  </a:lnTo>
                  <a:lnTo>
                    <a:pt x="7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351"/>
            <p:cNvSpPr>
              <a:spLocks noEditPoints="1"/>
            </p:cNvSpPr>
            <p:nvPr/>
          </p:nvSpPr>
          <p:spPr bwMode="auto">
            <a:xfrm>
              <a:off x="2227263" y="819151"/>
              <a:ext cx="122238" cy="120650"/>
            </a:xfrm>
            <a:custGeom>
              <a:avLst/>
              <a:gdLst>
                <a:gd name="T0" fmla="*/ 17 w 77"/>
                <a:gd name="T1" fmla="*/ 0 h 76"/>
                <a:gd name="T2" fmla="*/ 0 w 77"/>
                <a:gd name="T3" fmla="*/ 0 h 76"/>
                <a:gd name="T4" fmla="*/ 0 w 77"/>
                <a:gd name="T5" fmla="*/ 1 h 76"/>
                <a:gd name="T6" fmla="*/ 1 w 77"/>
                <a:gd name="T7" fmla="*/ 1 h 76"/>
                <a:gd name="T8" fmla="*/ 0 w 77"/>
                <a:gd name="T9" fmla="*/ 1 h 76"/>
                <a:gd name="T10" fmla="*/ 0 w 77"/>
                <a:gd name="T11" fmla="*/ 38 h 76"/>
                <a:gd name="T12" fmla="*/ 2 w 77"/>
                <a:gd name="T13" fmla="*/ 38 h 76"/>
                <a:gd name="T14" fmla="*/ 2 w 77"/>
                <a:gd name="T15" fmla="*/ 2 h 76"/>
                <a:gd name="T16" fmla="*/ 17 w 77"/>
                <a:gd name="T17" fmla="*/ 2 h 76"/>
                <a:gd name="T18" fmla="*/ 17 w 77"/>
                <a:gd name="T19" fmla="*/ 0 h 76"/>
                <a:gd name="T20" fmla="*/ 77 w 77"/>
                <a:gd name="T21" fmla="*/ 0 h 76"/>
                <a:gd name="T22" fmla="*/ 28 w 77"/>
                <a:gd name="T23" fmla="*/ 0 h 76"/>
                <a:gd name="T24" fmla="*/ 28 w 77"/>
                <a:gd name="T25" fmla="*/ 2 h 76"/>
                <a:gd name="T26" fmla="*/ 75 w 77"/>
                <a:gd name="T27" fmla="*/ 2 h 76"/>
                <a:gd name="T28" fmla="*/ 75 w 77"/>
                <a:gd name="T29" fmla="*/ 74 h 76"/>
                <a:gd name="T30" fmla="*/ 2 w 77"/>
                <a:gd name="T31" fmla="*/ 74 h 76"/>
                <a:gd name="T32" fmla="*/ 2 w 77"/>
                <a:gd name="T33" fmla="*/ 50 h 76"/>
                <a:gd name="T34" fmla="*/ 0 w 77"/>
                <a:gd name="T35" fmla="*/ 50 h 76"/>
                <a:gd name="T36" fmla="*/ 0 w 77"/>
                <a:gd name="T37" fmla="*/ 76 h 76"/>
                <a:gd name="T38" fmla="*/ 77 w 77"/>
                <a:gd name="T39" fmla="*/ 76 h 76"/>
                <a:gd name="T40" fmla="*/ 77 w 77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6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2" y="2"/>
                  </a:lnTo>
                  <a:lnTo>
                    <a:pt x="17" y="2"/>
                  </a:lnTo>
                  <a:lnTo>
                    <a:pt x="17" y="0"/>
                  </a:lnTo>
                  <a:moveTo>
                    <a:pt x="77" y="0"/>
                  </a:moveTo>
                  <a:lnTo>
                    <a:pt x="28" y="0"/>
                  </a:lnTo>
                  <a:lnTo>
                    <a:pt x="28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2" y="74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0" y="76"/>
                  </a:lnTo>
                  <a:lnTo>
                    <a:pt x="77" y="76"/>
                  </a:lnTo>
                  <a:lnTo>
                    <a:pt x="7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352"/>
            <p:cNvSpPr>
              <a:spLocks noEditPoints="1"/>
            </p:cNvSpPr>
            <p:nvPr/>
          </p:nvSpPr>
          <p:spPr bwMode="auto">
            <a:xfrm>
              <a:off x="2227263" y="819151"/>
              <a:ext cx="44450" cy="79375"/>
            </a:xfrm>
            <a:custGeom>
              <a:avLst/>
              <a:gdLst>
                <a:gd name="T0" fmla="*/ 2 w 28"/>
                <a:gd name="T1" fmla="*/ 38 h 50"/>
                <a:gd name="T2" fmla="*/ 0 w 28"/>
                <a:gd name="T3" fmla="*/ 38 h 50"/>
                <a:gd name="T4" fmla="*/ 0 w 28"/>
                <a:gd name="T5" fmla="*/ 50 h 50"/>
                <a:gd name="T6" fmla="*/ 2 w 28"/>
                <a:gd name="T7" fmla="*/ 50 h 50"/>
                <a:gd name="T8" fmla="*/ 2 w 28"/>
                <a:gd name="T9" fmla="*/ 38 h 50"/>
                <a:gd name="T10" fmla="*/ 28 w 28"/>
                <a:gd name="T11" fmla="*/ 0 h 50"/>
                <a:gd name="T12" fmla="*/ 17 w 28"/>
                <a:gd name="T13" fmla="*/ 0 h 50"/>
                <a:gd name="T14" fmla="*/ 17 w 28"/>
                <a:gd name="T15" fmla="*/ 2 h 50"/>
                <a:gd name="T16" fmla="*/ 28 w 28"/>
                <a:gd name="T17" fmla="*/ 2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2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2" y="50"/>
                  </a:lnTo>
                  <a:lnTo>
                    <a:pt x="2" y="38"/>
                  </a:lnTo>
                  <a:close/>
                  <a:moveTo>
                    <a:pt x="28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8" y="2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353"/>
            <p:cNvSpPr>
              <a:spLocks noEditPoints="1"/>
            </p:cNvSpPr>
            <p:nvPr/>
          </p:nvSpPr>
          <p:spPr bwMode="auto">
            <a:xfrm>
              <a:off x="2227263" y="819151"/>
              <a:ext cx="44450" cy="79375"/>
            </a:xfrm>
            <a:custGeom>
              <a:avLst/>
              <a:gdLst>
                <a:gd name="T0" fmla="*/ 2 w 28"/>
                <a:gd name="T1" fmla="*/ 38 h 50"/>
                <a:gd name="T2" fmla="*/ 0 w 28"/>
                <a:gd name="T3" fmla="*/ 38 h 50"/>
                <a:gd name="T4" fmla="*/ 0 w 28"/>
                <a:gd name="T5" fmla="*/ 50 h 50"/>
                <a:gd name="T6" fmla="*/ 2 w 28"/>
                <a:gd name="T7" fmla="*/ 50 h 50"/>
                <a:gd name="T8" fmla="*/ 2 w 28"/>
                <a:gd name="T9" fmla="*/ 38 h 50"/>
                <a:gd name="T10" fmla="*/ 28 w 28"/>
                <a:gd name="T11" fmla="*/ 0 h 50"/>
                <a:gd name="T12" fmla="*/ 17 w 28"/>
                <a:gd name="T13" fmla="*/ 0 h 50"/>
                <a:gd name="T14" fmla="*/ 17 w 28"/>
                <a:gd name="T15" fmla="*/ 2 h 50"/>
                <a:gd name="T16" fmla="*/ 28 w 28"/>
                <a:gd name="T17" fmla="*/ 2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2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2" y="50"/>
                  </a:lnTo>
                  <a:lnTo>
                    <a:pt x="2" y="38"/>
                  </a:lnTo>
                  <a:moveTo>
                    <a:pt x="28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8" y="2"/>
                  </a:lnTo>
                  <a:lnTo>
                    <a:pt x="2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354"/>
            <p:cNvSpPr>
              <a:spLocks/>
            </p:cNvSpPr>
            <p:nvPr/>
          </p:nvSpPr>
          <p:spPr bwMode="auto">
            <a:xfrm>
              <a:off x="2005013" y="1976439"/>
              <a:ext cx="53975" cy="49213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19 w 58"/>
                <a:gd name="T7" fmla="*/ 11 h 53"/>
                <a:gd name="T8" fmla="*/ 35 w 58"/>
                <a:gd name="T9" fmla="*/ 37 h 53"/>
                <a:gd name="T10" fmla="*/ 44 w 58"/>
                <a:gd name="T11" fmla="*/ 48 h 53"/>
                <a:gd name="T12" fmla="*/ 58 w 58"/>
                <a:gd name="T13" fmla="*/ 53 h 53"/>
                <a:gd name="T14" fmla="*/ 58 w 58"/>
                <a:gd name="T15" fmla="*/ 53 h 53"/>
                <a:gd name="T16" fmla="*/ 58 w 58"/>
                <a:gd name="T17" fmla="*/ 49 h 53"/>
                <a:gd name="T18" fmla="*/ 44 w 58"/>
                <a:gd name="T19" fmla="*/ 42 h 53"/>
                <a:gd name="T20" fmla="*/ 28 w 58"/>
                <a:gd name="T21" fmla="*/ 17 h 53"/>
                <a:gd name="T22" fmla="*/ 17 w 58"/>
                <a:gd name="T23" fmla="*/ 5 h 53"/>
                <a:gd name="T24" fmla="*/ 0 w 58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4" y="7"/>
                    <a:pt x="19" y="11"/>
                  </a:cubicBezTo>
                  <a:cubicBezTo>
                    <a:pt x="26" y="18"/>
                    <a:pt x="30" y="28"/>
                    <a:pt x="35" y="37"/>
                  </a:cubicBezTo>
                  <a:cubicBezTo>
                    <a:pt x="38" y="41"/>
                    <a:pt x="41" y="45"/>
                    <a:pt x="44" y="48"/>
                  </a:cubicBezTo>
                  <a:cubicBezTo>
                    <a:pt x="48" y="51"/>
                    <a:pt x="53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8" y="36"/>
                    <a:pt x="34" y="25"/>
                    <a:pt x="28" y="17"/>
                  </a:cubicBezTo>
                  <a:cubicBezTo>
                    <a:pt x="25" y="12"/>
                    <a:pt x="22" y="8"/>
                    <a:pt x="17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355"/>
            <p:cNvSpPr>
              <a:spLocks/>
            </p:cNvSpPr>
            <p:nvPr/>
          </p:nvSpPr>
          <p:spPr bwMode="auto">
            <a:xfrm>
              <a:off x="2112963" y="1976439"/>
              <a:ext cx="55563" cy="49213"/>
            </a:xfrm>
            <a:custGeom>
              <a:avLst/>
              <a:gdLst>
                <a:gd name="T0" fmla="*/ 0 w 59"/>
                <a:gd name="T1" fmla="*/ 0 h 53"/>
                <a:gd name="T2" fmla="*/ 0 w 59"/>
                <a:gd name="T3" fmla="*/ 0 h 53"/>
                <a:gd name="T4" fmla="*/ 0 w 59"/>
                <a:gd name="T5" fmla="*/ 4 h 53"/>
                <a:gd name="T6" fmla="*/ 0 w 59"/>
                <a:gd name="T7" fmla="*/ 4 h 53"/>
                <a:gd name="T8" fmla="*/ 19 w 59"/>
                <a:gd name="T9" fmla="*/ 11 h 53"/>
                <a:gd name="T10" fmla="*/ 36 w 59"/>
                <a:gd name="T11" fmla="*/ 37 h 53"/>
                <a:gd name="T12" fmla="*/ 45 w 59"/>
                <a:gd name="T13" fmla="*/ 48 h 53"/>
                <a:gd name="T14" fmla="*/ 58 w 59"/>
                <a:gd name="T15" fmla="*/ 53 h 53"/>
                <a:gd name="T16" fmla="*/ 59 w 59"/>
                <a:gd name="T17" fmla="*/ 53 h 53"/>
                <a:gd name="T18" fmla="*/ 59 w 59"/>
                <a:gd name="T19" fmla="*/ 49 h 53"/>
                <a:gd name="T20" fmla="*/ 44 w 59"/>
                <a:gd name="T21" fmla="*/ 42 h 53"/>
                <a:gd name="T22" fmla="*/ 29 w 59"/>
                <a:gd name="T23" fmla="*/ 17 h 53"/>
                <a:gd name="T24" fmla="*/ 18 w 59"/>
                <a:gd name="T25" fmla="*/ 5 h 53"/>
                <a:gd name="T26" fmla="*/ 0 w 59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9" y="4"/>
                    <a:pt x="14" y="7"/>
                    <a:pt x="19" y="11"/>
                  </a:cubicBezTo>
                  <a:cubicBezTo>
                    <a:pt x="26" y="18"/>
                    <a:pt x="30" y="28"/>
                    <a:pt x="36" y="37"/>
                  </a:cubicBezTo>
                  <a:cubicBezTo>
                    <a:pt x="38" y="41"/>
                    <a:pt x="41" y="45"/>
                    <a:pt x="45" y="48"/>
                  </a:cubicBezTo>
                  <a:cubicBezTo>
                    <a:pt x="48" y="51"/>
                    <a:pt x="53" y="53"/>
                    <a:pt x="58" y="53"/>
                  </a:cubicBezTo>
                  <a:cubicBezTo>
                    <a:pt x="58" y="53"/>
                    <a:pt x="58" y="53"/>
                    <a:pt x="59" y="53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9" y="36"/>
                    <a:pt x="35" y="25"/>
                    <a:pt x="29" y="17"/>
                  </a:cubicBezTo>
                  <a:cubicBezTo>
                    <a:pt x="26" y="12"/>
                    <a:pt x="22" y="8"/>
                    <a:pt x="18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356"/>
            <p:cNvSpPr>
              <a:spLocks/>
            </p:cNvSpPr>
            <p:nvPr/>
          </p:nvSpPr>
          <p:spPr bwMode="auto">
            <a:xfrm>
              <a:off x="2058988" y="1976439"/>
              <a:ext cx="53975" cy="49213"/>
            </a:xfrm>
            <a:custGeom>
              <a:avLst/>
              <a:gdLst>
                <a:gd name="T0" fmla="*/ 58 w 58"/>
                <a:gd name="T1" fmla="*/ 0 h 53"/>
                <a:gd name="T2" fmla="*/ 37 w 58"/>
                <a:gd name="T3" fmla="*/ 8 h 53"/>
                <a:gd name="T4" fmla="*/ 20 w 58"/>
                <a:gd name="T5" fmla="*/ 35 h 53"/>
                <a:gd name="T6" fmla="*/ 12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18 w 58"/>
                <a:gd name="T15" fmla="*/ 45 h 53"/>
                <a:gd name="T16" fmla="*/ 33 w 58"/>
                <a:gd name="T17" fmla="*/ 19 h 53"/>
                <a:gd name="T18" fmla="*/ 43 w 58"/>
                <a:gd name="T19" fmla="*/ 8 h 53"/>
                <a:gd name="T20" fmla="*/ 58 w 58"/>
                <a:gd name="T21" fmla="*/ 4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9" y="0"/>
                    <a:pt x="42" y="3"/>
                    <a:pt x="37" y="8"/>
                  </a:cubicBezTo>
                  <a:cubicBezTo>
                    <a:pt x="29" y="16"/>
                    <a:pt x="25" y="26"/>
                    <a:pt x="20" y="35"/>
                  </a:cubicBezTo>
                  <a:cubicBezTo>
                    <a:pt x="17" y="39"/>
                    <a:pt x="15" y="43"/>
                    <a:pt x="12" y="45"/>
                  </a:cubicBezTo>
                  <a:cubicBezTo>
                    <a:pt x="8" y="48"/>
                    <a:pt x="5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53"/>
                    <a:pt x="13" y="50"/>
                    <a:pt x="18" y="45"/>
                  </a:cubicBezTo>
                  <a:cubicBezTo>
                    <a:pt x="24" y="37"/>
                    <a:pt x="28" y="27"/>
                    <a:pt x="33" y="19"/>
                  </a:cubicBezTo>
                  <a:cubicBezTo>
                    <a:pt x="36" y="15"/>
                    <a:pt x="39" y="11"/>
                    <a:pt x="43" y="8"/>
                  </a:cubicBezTo>
                  <a:cubicBezTo>
                    <a:pt x="47" y="6"/>
                    <a:pt x="52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357"/>
            <p:cNvSpPr>
              <a:spLocks/>
            </p:cNvSpPr>
            <p:nvPr/>
          </p:nvSpPr>
          <p:spPr bwMode="auto">
            <a:xfrm>
              <a:off x="2168526" y="1976439"/>
              <a:ext cx="53975" cy="49213"/>
            </a:xfrm>
            <a:custGeom>
              <a:avLst/>
              <a:gdLst>
                <a:gd name="T0" fmla="*/ 58 w 58"/>
                <a:gd name="T1" fmla="*/ 0 h 53"/>
                <a:gd name="T2" fmla="*/ 36 w 58"/>
                <a:gd name="T3" fmla="*/ 8 h 53"/>
                <a:gd name="T4" fmla="*/ 19 w 58"/>
                <a:gd name="T5" fmla="*/ 35 h 53"/>
                <a:gd name="T6" fmla="*/ 11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17 w 58"/>
                <a:gd name="T15" fmla="*/ 45 h 53"/>
                <a:gd name="T16" fmla="*/ 33 w 58"/>
                <a:gd name="T17" fmla="*/ 19 h 53"/>
                <a:gd name="T18" fmla="*/ 43 w 58"/>
                <a:gd name="T19" fmla="*/ 8 h 53"/>
                <a:gd name="T20" fmla="*/ 58 w 58"/>
                <a:gd name="T21" fmla="*/ 4 h 53"/>
                <a:gd name="T22" fmla="*/ 58 w 58"/>
                <a:gd name="T23" fmla="*/ 0 h 53"/>
                <a:gd name="T24" fmla="*/ 58 w 58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8" y="0"/>
                    <a:pt x="41" y="3"/>
                    <a:pt x="36" y="8"/>
                  </a:cubicBezTo>
                  <a:cubicBezTo>
                    <a:pt x="28" y="16"/>
                    <a:pt x="24" y="26"/>
                    <a:pt x="19" y="35"/>
                  </a:cubicBezTo>
                  <a:cubicBezTo>
                    <a:pt x="17" y="39"/>
                    <a:pt x="14" y="43"/>
                    <a:pt x="11" y="45"/>
                  </a:cubicBezTo>
                  <a:cubicBezTo>
                    <a:pt x="8" y="48"/>
                    <a:pt x="4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7" y="53"/>
                    <a:pt x="13" y="50"/>
                    <a:pt x="17" y="45"/>
                  </a:cubicBezTo>
                  <a:cubicBezTo>
                    <a:pt x="23" y="37"/>
                    <a:pt x="27" y="27"/>
                    <a:pt x="33" y="19"/>
                  </a:cubicBezTo>
                  <a:cubicBezTo>
                    <a:pt x="36" y="15"/>
                    <a:pt x="39" y="11"/>
                    <a:pt x="43" y="8"/>
                  </a:cubicBezTo>
                  <a:cubicBezTo>
                    <a:pt x="47" y="6"/>
                    <a:pt x="51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358"/>
            <p:cNvSpPr>
              <a:spLocks/>
            </p:cNvSpPr>
            <p:nvPr/>
          </p:nvSpPr>
          <p:spPr bwMode="auto">
            <a:xfrm>
              <a:off x="2314576" y="2828926"/>
              <a:ext cx="55563" cy="50800"/>
            </a:xfrm>
            <a:custGeom>
              <a:avLst/>
              <a:gdLst>
                <a:gd name="T0" fmla="*/ 0 w 59"/>
                <a:gd name="T1" fmla="*/ 0 h 53"/>
                <a:gd name="T2" fmla="*/ 0 w 59"/>
                <a:gd name="T3" fmla="*/ 0 h 53"/>
                <a:gd name="T4" fmla="*/ 0 w 59"/>
                <a:gd name="T5" fmla="*/ 4 h 53"/>
                <a:gd name="T6" fmla="*/ 19 w 59"/>
                <a:gd name="T7" fmla="*/ 11 h 53"/>
                <a:gd name="T8" fmla="*/ 36 w 59"/>
                <a:gd name="T9" fmla="*/ 37 h 53"/>
                <a:gd name="T10" fmla="*/ 45 w 59"/>
                <a:gd name="T11" fmla="*/ 48 h 53"/>
                <a:gd name="T12" fmla="*/ 58 w 59"/>
                <a:gd name="T13" fmla="*/ 53 h 53"/>
                <a:gd name="T14" fmla="*/ 59 w 59"/>
                <a:gd name="T15" fmla="*/ 53 h 53"/>
                <a:gd name="T16" fmla="*/ 59 w 59"/>
                <a:gd name="T17" fmla="*/ 49 h 53"/>
                <a:gd name="T18" fmla="*/ 44 w 59"/>
                <a:gd name="T19" fmla="*/ 42 h 53"/>
                <a:gd name="T20" fmla="*/ 29 w 59"/>
                <a:gd name="T21" fmla="*/ 16 h 53"/>
                <a:gd name="T22" fmla="*/ 18 w 59"/>
                <a:gd name="T23" fmla="*/ 5 h 53"/>
                <a:gd name="T24" fmla="*/ 0 w 59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9" y="4"/>
                    <a:pt x="14" y="7"/>
                    <a:pt x="19" y="11"/>
                  </a:cubicBezTo>
                  <a:cubicBezTo>
                    <a:pt x="26" y="18"/>
                    <a:pt x="30" y="28"/>
                    <a:pt x="36" y="37"/>
                  </a:cubicBezTo>
                  <a:cubicBezTo>
                    <a:pt x="38" y="41"/>
                    <a:pt x="41" y="45"/>
                    <a:pt x="45" y="48"/>
                  </a:cubicBezTo>
                  <a:cubicBezTo>
                    <a:pt x="48" y="51"/>
                    <a:pt x="53" y="53"/>
                    <a:pt x="58" y="53"/>
                  </a:cubicBezTo>
                  <a:cubicBezTo>
                    <a:pt x="58" y="53"/>
                    <a:pt x="58" y="53"/>
                    <a:pt x="59" y="53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9" y="36"/>
                    <a:pt x="35" y="25"/>
                    <a:pt x="29" y="16"/>
                  </a:cubicBezTo>
                  <a:cubicBezTo>
                    <a:pt x="26" y="12"/>
                    <a:pt x="22" y="8"/>
                    <a:pt x="18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359"/>
            <p:cNvSpPr>
              <a:spLocks/>
            </p:cNvSpPr>
            <p:nvPr/>
          </p:nvSpPr>
          <p:spPr bwMode="auto">
            <a:xfrm>
              <a:off x="2424113" y="2828926"/>
              <a:ext cx="53975" cy="50800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0 w 58"/>
                <a:gd name="T7" fmla="*/ 4 h 53"/>
                <a:gd name="T8" fmla="*/ 18 w 58"/>
                <a:gd name="T9" fmla="*/ 11 h 53"/>
                <a:gd name="T10" fmla="*/ 35 w 58"/>
                <a:gd name="T11" fmla="*/ 37 h 53"/>
                <a:gd name="T12" fmla="*/ 44 w 58"/>
                <a:gd name="T13" fmla="*/ 48 h 53"/>
                <a:gd name="T14" fmla="*/ 58 w 58"/>
                <a:gd name="T15" fmla="*/ 53 h 53"/>
                <a:gd name="T16" fmla="*/ 58 w 58"/>
                <a:gd name="T17" fmla="*/ 53 h 53"/>
                <a:gd name="T18" fmla="*/ 58 w 58"/>
                <a:gd name="T19" fmla="*/ 53 h 53"/>
                <a:gd name="T20" fmla="*/ 58 w 58"/>
                <a:gd name="T21" fmla="*/ 49 h 53"/>
                <a:gd name="T22" fmla="*/ 58 w 58"/>
                <a:gd name="T23" fmla="*/ 49 h 53"/>
                <a:gd name="T24" fmla="*/ 44 w 58"/>
                <a:gd name="T25" fmla="*/ 42 h 53"/>
                <a:gd name="T26" fmla="*/ 28 w 58"/>
                <a:gd name="T27" fmla="*/ 16 h 53"/>
                <a:gd name="T28" fmla="*/ 17 w 58"/>
                <a:gd name="T29" fmla="*/ 5 h 53"/>
                <a:gd name="T30" fmla="*/ 0 w 58"/>
                <a:gd name="T3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4" y="7"/>
                    <a:pt x="18" y="11"/>
                  </a:cubicBezTo>
                  <a:cubicBezTo>
                    <a:pt x="25" y="18"/>
                    <a:pt x="30" y="28"/>
                    <a:pt x="35" y="37"/>
                  </a:cubicBezTo>
                  <a:cubicBezTo>
                    <a:pt x="37" y="41"/>
                    <a:pt x="40" y="45"/>
                    <a:pt x="44" y="48"/>
                  </a:cubicBezTo>
                  <a:cubicBezTo>
                    <a:pt x="48" y="51"/>
                    <a:pt x="52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7" y="46"/>
                    <a:pt x="44" y="42"/>
                  </a:cubicBezTo>
                  <a:cubicBezTo>
                    <a:pt x="38" y="36"/>
                    <a:pt x="34" y="25"/>
                    <a:pt x="28" y="16"/>
                  </a:cubicBezTo>
                  <a:cubicBezTo>
                    <a:pt x="25" y="12"/>
                    <a:pt x="21" y="8"/>
                    <a:pt x="17" y="5"/>
                  </a:cubicBezTo>
                  <a:cubicBezTo>
                    <a:pt x="12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360"/>
            <p:cNvSpPr>
              <a:spLocks/>
            </p:cNvSpPr>
            <p:nvPr/>
          </p:nvSpPr>
          <p:spPr bwMode="auto">
            <a:xfrm>
              <a:off x="2370138" y="2828926"/>
              <a:ext cx="53975" cy="50800"/>
            </a:xfrm>
            <a:custGeom>
              <a:avLst/>
              <a:gdLst>
                <a:gd name="T0" fmla="*/ 58 w 58"/>
                <a:gd name="T1" fmla="*/ 0 h 53"/>
                <a:gd name="T2" fmla="*/ 36 w 58"/>
                <a:gd name="T3" fmla="*/ 8 h 53"/>
                <a:gd name="T4" fmla="*/ 19 w 58"/>
                <a:gd name="T5" fmla="*/ 35 h 53"/>
                <a:gd name="T6" fmla="*/ 11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17 w 58"/>
                <a:gd name="T15" fmla="*/ 45 h 53"/>
                <a:gd name="T16" fmla="*/ 33 w 58"/>
                <a:gd name="T17" fmla="*/ 19 h 53"/>
                <a:gd name="T18" fmla="*/ 43 w 58"/>
                <a:gd name="T19" fmla="*/ 8 h 53"/>
                <a:gd name="T20" fmla="*/ 58 w 58"/>
                <a:gd name="T21" fmla="*/ 4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8" y="0"/>
                    <a:pt x="41" y="3"/>
                    <a:pt x="36" y="8"/>
                  </a:cubicBezTo>
                  <a:cubicBezTo>
                    <a:pt x="28" y="16"/>
                    <a:pt x="24" y="26"/>
                    <a:pt x="19" y="35"/>
                  </a:cubicBezTo>
                  <a:cubicBezTo>
                    <a:pt x="17" y="39"/>
                    <a:pt x="14" y="42"/>
                    <a:pt x="11" y="45"/>
                  </a:cubicBezTo>
                  <a:cubicBezTo>
                    <a:pt x="8" y="48"/>
                    <a:pt x="4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7" y="53"/>
                    <a:pt x="13" y="50"/>
                    <a:pt x="17" y="45"/>
                  </a:cubicBezTo>
                  <a:cubicBezTo>
                    <a:pt x="23" y="37"/>
                    <a:pt x="27" y="27"/>
                    <a:pt x="33" y="19"/>
                  </a:cubicBezTo>
                  <a:cubicBezTo>
                    <a:pt x="36" y="15"/>
                    <a:pt x="39" y="11"/>
                    <a:pt x="43" y="8"/>
                  </a:cubicBezTo>
                  <a:cubicBezTo>
                    <a:pt x="47" y="6"/>
                    <a:pt x="51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361"/>
            <p:cNvSpPr>
              <a:spLocks/>
            </p:cNvSpPr>
            <p:nvPr/>
          </p:nvSpPr>
          <p:spPr bwMode="auto">
            <a:xfrm>
              <a:off x="2478088" y="2828926"/>
              <a:ext cx="53975" cy="50800"/>
            </a:xfrm>
            <a:custGeom>
              <a:avLst/>
              <a:gdLst>
                <a:gd name="T0" fmla="*/ 58 w 58"/>
                <a:gd name="T1" fmla="*/ 0 h 53"/>
                <a:gd name="T2" fmla="*/ 36 w 58"/>
                <a:gd name="T3" fmla="*/ 8 h 53"/>
                <a:gd name="T4" fmla="*/ 19 w 58"/>
                <a:gd name="T5" fmla="*/ 35 h 53"/>
                <a:gd name="T6" fmla="*/ 11 w 58"/>
                <a:gd name="T7" fmla="*/ 45 h 53"/>
                <a:gd name="T8" fmla="*/ 0 w 58"/>
                <a:gd name="T9" fmla="*/ 49 h 53"/>
                <a:gd name="T10" fmla="*/ 0 w 58"/>
                <a:gd name="T11" fmla="*/ 49 h 53"/>
                <a:gd name="T12" fmla="*/ 0 w 58"/>
                <a:gd name="T13" fmla="*/ 53 h 53"/>
                <a:gd name="T14" fmla="*/ 0 w 58"/>
                <a:gd name="T15" fmla="*/ 53 h 53"/>
                <a:gd name="T16" fmla="*/ 17 w 58"/>
                <a:gd name="T17" fmla="*/ 45 h 53"/>
                <a:gd name="T18" fmla="*/ 33 w 58"/>
                <a:gd name="T19" fmla="*/ 19 h 53"/>
                <a:gd name="T20" fmla="*/ 43 w 58"/>
                <a:gd name="T21" fmla="*/ 8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9" y="0"/>
                    <a:pt x="42" y="3"/>
                    <a:pt x="36" y="8"/>
                  </a:cubicBezTo>
                  <a:cubicBezTo>
                    <a:pt x="29" y="16"/>
                    <a:pt x="24" y="26"/>
                    <a:pt x="19" y="35"/>
                  </a:cubicBezTo>
                  <a:cubicBezTo>
                    <a:pt x="17" y="39"/>
                    <a:pt x="14" y="42"/>
                    <a:pt x="11" y="45"/>
                  </a:cubicBezTo>
                  <a:cubicBezTo>
                    <a:pt x="8" y="48"/>
                    <a:pt x="5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7" y="53"/>
                    <a:pt x="13" y="50"/>
                    <a:pt x="17" y="45"/>
                  </a:cubicBezTo>
                  <a:cubicBezTo>
                    <a:pt x="23" y="37"/>
                    <a:pt x="27" y="27"/>
                    <a:pt x="33" y="19"/>
                  </a:cubicBezTo>
                  <a:cubicBezTo>
                    <a:pt x="36" y="15"/>
                    <a:pt x="39" y="11"/>
                    <a:pt x="43" y="8"/>
                  </a:cubicBezTo>
                  <a:cubicBezTo>
                    <a:pt x="47" y="6"/>
                    <a:pt x="52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362"/>
            <p:cNvSpPr>
              <a:spLocks/>
            </p:cNvSpPr>
            <p:nvPr/>
          </p:nvSpPr>
          <p:spPr bwMode="auto">
            <a:xfrm>
              <a:off x="2463801" y="1600201"/>
              <a:ext cx="53975" cy="49213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19 w 58"/>
                <a:gd name="T7" fmla="*/ 11 h 53"/>
                <a:gd name="T8" fmla="*/ 35 w 58"/>
                <a:gd name="T9" fmla="*/ 36 h 53"/>
                <a:gd name="T10" fmla="*/ 44 w 58"/>
                <a:gd name="T11" fmla="*/ 48 h 53"/>
                <a:gd name="T12" fmla="*/ 58 w 58"/>
                <a:gd name="T13" fmla="*/ 53 h 53"/>
                <a:gd name="T14" fmla="*/ 58 w 58"/>
                <a:gd name="T15" fmla="*/ 53 h 53"/>
                <a:gd name="T16" fmla="*/ 58 w 58"/>
                <a:gd name="T17" fmla="*/ 49 h 53"/>
                <a:gd name="T18" fmla="*/ 44 w 58"/>
                <a:gd name="T19" fmla="*/ 42 h 53"/>
                <a:gd name="T20" fmla="*/ 28 w 58"/>
                <a:gd name="T21" fmla="*/ 16 h 53"/>
                <a:gd name="T22" fmla="*/ 17 w 58"/>
                <a:gd name="T23" fmla="*/ 5 h 53"/>
                <a:gd name="T24" fmla="*/ 0 w 58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4" y="7"/>
                    <a:pt x="19" y="11"/>
                  </a:cubicBezTo>
                  <a:cubicBezTo>
                    <a:pt x="26" y="17"/>
                    <a:pt x="30" y="28"/>
                    <a:pt x="35" y="36"/>
                  </a:cubicBezTo>
                  <a:cubicBezTo>
                    <a:pt x="38" y="41"/>
                    <a:pt x="41" y="45"/>
                    <a:pt x="44" y="48"/>
                  </a:cubicBezTo>
                  <a:cubicBezTo>
                    <a:pt x="48" y="51"/>
                    <a:pt x="52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8" y="35"/>
                    <a:pt x="34" y="25"/>
                    <a:pt x="28" y="16"/>
                  </a:cubicBezTo>
                  <a:cubicBezTo>
                    <a:pt x="25" y="12"/>
                    <a:pt x="22" y="8"/>
                    <a:pt x="17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363"/>
            <p:cNvSpPr>
              <a:spLocks/>
            </p:cNvSpPr>
            <p:nvPr/>
          </p:nvSpPr>
          <p:spPr bwMode="auto">
            <a:xfrm>
              <a:off x="2571751" y="1600201"/>
              <a:ext cx="53975" cy="49213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0 w 58"/>
                <a:gd name="T7" fmla="*/ 4 h 53"/>
                <a:gd name="T8" fmla="*/ 19 w 58"/>
                <a:gd name="T9" fmla="*/ 11 h 53"/>
                <a:gd name="T10" fmla="*/ 35 w 58"/>
                <a:gd name="T11" fmla="*/ 36 h 53"/>
                <a:gd name="T12" fmla="*/ 44 w 58"/>
                <a:gd name="T13" fmla="*/ 48 h 53"/>
                <a:gd name="T14" fmla="*/ 58 w 58"/>
                <a:gd name="T15" fmla="*/ 53 h 53"/>
                <a:gd name="T16" fmla="*/ 58 w 58"/>
                <a:gd name="T17" fmla="*/ 53 h 53"/>
                <a:gd name="T18" fmla="*/ 58 w 58"/>
                <a:gd name="T19" fmla="*/ 53 h 53"/>
                <a:gd name="T20" fmla="*/ 58 w 58"/>
                <a:gd name="T21" fmla="*/ 49 h 53"/>
                <a:gd name="T22" fmla="*/ 58 w 58"/>
                <a:gd name="T23" fmla="*/ 49 h 53"/>
                <a:gd name="T24" fmla="*/ 44 w 58"/>
                <a:gd name="T25" fmla="*/ 42 h 53"/>
                <a:gd name="T26" fmla="*/ 28 w 58"/>
                <a:gd name="T27" fmla="*/ 16 h 53"/>
                <a:gd name="T28" fmla="*/ 17 w 58"/>
                <a:gd name="T29" fmla="*/ 5 h 53"/>
                <a:gd name="T30" fmla="*/ 0 w 58"/>
                <a:gd name="T3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9" y="4"/>
                    <a:pt x="14" y="7"/>
                    <a:pt x="19" y="11"/>
                  </a:cubicBezTo>
                  <a:cubicBezTo>
                    <a:pt x="26" y="17"/>
                    <a:pt x="30" y="28"/>
                    <a:pt x="35" y="36"/>
                  </a:cubicBezTo>
                  <a:cubicBezTo>
                    <a:pt x="38" y="41"/>
                    <a:pt x="41" y="45"/>
                    <a:pt x="44" y="48"/>
                  </a:cubicBezTo>
                  <a:cubicBezTo>
                    <a:pt x="48" y="51"/>
                    <a:pt x="53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8" y="35"/>
                    <a:pt x="34" y="25"/>
                    <a:pt x="28" y="16"/>
                  </a:cubicBezTo>
                  <a:cubicBezTo>
                    <a:pt x="26" y="12"/>
                    <a:pt x="22" y="8"/>
                    <a:pt x="17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364"/>
            <p:cNvSpPr>
              <a:spLocks/>
            </p:cNvSpPr>
            <p:nvPr/>
          </p:nvSpPr>
          <p:spPr bwMode="auto">
            <a:xfrm>
              <a:off x="2517776" y="1600201"/>
              <a:ext cx="53975" cy="49213"/>
            </a:xfrm>
            <a:custGeom>
              <a:avLst/>
              <a:gdLst>
                <a:gd name="T0" fmla="*/ 58 w 58"/>
                <a:gd name="T1" fmla="*/ 0 h 53"/>
                <a:gd name="T2" fmla="*/ 37 w 58"/>
                <a:gd name="T3" fmla="*/ 8 h 53"/>
                <a:gd name="T4" fmla="*/ 20 w 58"/>
                <a:gd name="T5" fmla="*/ 34 h 53"/>
                <a:gd name="T6" fmla="*/ 11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17 w 58"/>
                <a:gd name="T15" fmla="*/ 45 h 53"/>
                <a:gd name="T16" fmla="*/ 33 w 58"/>
                <a:gd name="T17" fmla="*/ 19 h 53"/>
                <a:gd name="T18" fmla="*/ 43 w 58"/>
                <a:gd name="T19" fmla="*/ 8 h 53"/>
                <a:gd name="T20" fmla="*/ 58 w 58"/>
                <a:gd name="T21" fmla="*/ 4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9" y="0"/>
                    <a:pt x="42" y="3"/>
                    <a:pt x="37" y="8"/>
                  </a:cubicBezTo>
                  <a:cubicBezTo>
                    <a:pt x="29" y="15"/>
                    <a:pt x="25" y="26"/>
                    <a:pt x="20" y="34"/>
                  </a:cubicBezTo>
                  <a:cubicBezTo>
                    <a:pt x="17" y="39"/>
                    <a:pt x="14" y="42"/>
                    <a:pt x="11" y="45"/>
                  </a:cubicBezTo>
                  <a:cubicBezTo>
                    <a:pt x="8" y="47"/>
                    <a:pt x="5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53"/>
                    <a:pt x="13" y="49"/>
                    <a:pt x="17" y="45"/>
                  </a:cubicBezTo>
                  <a:cubicBezTo>
                    <a:pt x="24" y="37"/>
                    <a:pt x="28" y="27"/>
                    <a:pt x="33" y="19"/>
                  </a:cubicBezTo>
                  <a:cubicBezTo>
                    <a:pt x="36" y="14"/>
                    <a:pt x="39" y="11"/>
                    <a:pt x="43" y="8"/>
                  </a:cubicBezTo>
                  <a:cubicBezTo>
                    <a:pt x="47" y="5"/>
                    <a:pt x="52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365"/>
            <p:cNvSpPr>
              <a:spLocks/>
            </p:cNvSpPr>
            <p:nvPr/>
          </p:nvSpPr>
          <p:spPr bwMode="auto">
            <a:xfrm>
              <a:off x="2625726" y="1600201"/>
              <a:ext cx="55563" cy="49213"/>
            </a:xfrm>
            <a:custGeom>
              <a:avLst/>
              <a:gdLst>
                <a:gd name="T0" fmla="*/ 58 w 59"/>
                <a:gd name="T1" fmla="*/ 0 h 53"/>
                <a:gd name="T2" fmla="*/ 37 w 59"/>
                <a:gd name="T3" fmla="*/ 8 h 53"/>
                <a:gd name="T4" fmla="*/ 20 w 59"/>
                <a:gd name="T5" fmla="*/ 34 h 53"/>
                <a:gd name="T6" fmla="*/ 12 w 59"/>
                <a:gd name="T7" fmla="*/ 45 h 53"/>
                <a:gd name="T8" fmla="*/ 0 w 59"/>
                <a:gd name="T9" fmla="*/ 49 h 53"/>
                <a:gd name="T10" fmla="*/ 0 w 59"/>
                <a:gd name="T11" fmla="*/ 49 h 53"/>
                <a:gd name="T12" fmla="*/ 0 w 59"/>
                <a:gd name="T13" fmla="*/ 53 h 53"/>
                <a:gd name="T14" fmla="*/ 0 w 59"/>
                <a:gd name="T15" fmla="*/ 53 h 53"/>
                <a:gd name="T16" fmla="*/ 18 w 59"/>
                <a:gd name="T17" fmla="*/ 45 h 53"/>
                <a:gd name="T18" fmla="*/ 34 w 59"/>
                <a:gd name="T19" fmla="*/ 19 h 53"/>
                <a:gd name="T20" fmla="*/ 44 w 59"/>
                <a:gd name="T21" fmla="*/ 8 h 53"/>
                <a:gd name="T22" fmla="*/ 59 w 59"/>
                <a:gd name="T23" fmla="*/ 4 h 53"/>
                <a:gd name="T24" fmla="*/ 59 w 59"/>
                <a:gd name="T25" fmla="*/ 0 h 53"/>
                <a:gd name="T26" fmla="*/ 58 w 59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53">
                  <a:moveTo>
                    <a:pt x="58" y="0"/>
                  </a:moveTo>
                  <a:cubicBezTo>
                    <a:pt x="49" y="0"/>
                    <a:pt x="42" y="3"/>
                    <a:pt x="37" y="8"/>
                  </a:cubicBezTo>
                  <a:cubicBezTo>
                    <a:pt x="29" y="15"/>
                    <a:pt x="25" y="26"/>
                    <a:pt x="20" y="34"/>
                  </a:cubicBezTo>
                  <a:cubicBezTo>
                    <a:pt x="17" y="39"/>
                    <a:pt x="15" y="42"/>
                    <a:pt x="12" y="45"/>
                  </a:cubicBezTo>
                  <a:cubicBezTo>
                    <a:pt x="9" y="47"/>
                    <a:pt x="5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53"/>
                    <a:pt x="13" y="49"/>
                    <a:pt x="18" y="45"/>
                  </a:cubicBezTo>
                  <a:cubicBezTo>
                    <a:pt x="24" y="37"/>
                    <a:pt x="28" y="27"/>
                    <a:pt x="34" y="19"/>
                  </a:cubicBezTo>
                  <a:cubicBezTo>
                    <a:pt x="36" y="14"/>
                    <a:pt x="40" y="11"/>
                    <a:pt x="44" y="8"/>
                  </a:cubicBezTo>
                  <a:cubicBezTo>
                    <a:pt x="47" y="5"/>
                    <a:pt x="52" y="4"/>
                    <a:pt x="59" y="4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366"/>
            <p:cNvSpPr>
              <a:spLocks/>
            </p:cNvSpPr>
            <p:nvPr/>
          </p:nvSpPr>
          <p:spPr bwMode="auto">
            <a:xfrm>
              <a:off x="950913" y="1544639"/>
              <a:ext cx="53975" cy="49213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19 w 58"/>
                <a:gd name="T7" fmla="*/ 11 h 53"/>
                <a:gd name="T8" fmla="*/ 35 w 58"/>
                <a:gd name="T9" fmla="*/ 36 h 53"/>
                <a:gd name="T10" fmla="*/ 44 w 58"/>
                <a:gd name="T11" fmla="*/ 48 h 53"/>
                <a:gd name="T12" fmla="*/ 58 w 58"/>
                <a:gd name="T13" fmla="*/ 53 h 53"/>
                <a:gd name="T14" fmla="*/ 58 w 58"/>
                <a:gd name="T15" fmla="*/ 53 h 53"/>
                <a:gd name="T16" fmla="*/ 58 w 58"/>
                <a:gd name="T17" fmla="*/ 49 h 53"/>
                <a:gd name="T18" fmla="*/ 44 w 58"/>
                <a:gd name="T19" fmla="*/ 42 h 53"/>
                <a:gd name="T20" fmla="*/ 28 w 58"/>
                <a:gd name="T21" fmla="*/ 16 h 53"/>
                <a:gd name="T22" fmla="*/ 17 w 58"/>
                <a:gd name="T23" fmla="*/ 5 h 53"/>
                <a:gd name="T24" fmla="*/ 0 w 58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4" y="6"/>
                    <a:pt x="19" y="11"/>
                  </a:cubicBezTo>
                  <a:cubicBezTo>
                    <a:pt x="26" y="17"/>
                    <a:pt x="30" y="27"/>
                    <a:pt x="35" y="36"/>
                  </a:cubicBezTo>
                  <a:cubicBezTo>
                    <a:pt x="38" y="41"/>
                    <a:pt x="40" y="45"/>
                    <a:pt x="44" y="48"/>
                  </a:cubicBezTo>
                  <a:cubicBezTo>
                    <a:pt x="48" y="51"/>
                    <a:pt x="52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7" y="46"/>
                    <a:pt x="44" y="42"/>
                  </a:cubicBezTo>
                  <a:cubicBezTo>
                    <a:pt x="38" y="35"/>
                    <a:pt x="34" y="25"/>
                    <a:pt x="28" y="16"/>
                  </a:cubicBezTo>
                  <a:cubicBezTo>
                    <a:pt x="25" y="12"/>
                    <a:pt x="22" y="8"/>
                    <a:pt x="17" y="5"/>
                  </a:cubicBezTo>
                  <a:cubicBezTo>
                    <a:pt x="12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367"/>
            <p:cNvSpPr>
              <a:spLocks/>
            </p:cNvSpPr>
            <p:nvPr/>
          </p:nvSpPr>
          <p:spPr bwMode="auto">
            <a:xfrm>
              <a:off x="1058863" y="1544639"/>
              <a:ext cx="53975" cy="49213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0 w 58"/>
                <a:gd name="T7" fmla="*/ 4 h 53"/>
                <a:gd name="T8" fmla="*/ 19 w 58"/>
                <a:gd name="T9" fmla="*/ 11 h 53"/>
                <a:gd name="T10" fmla="*/ 35 w 58"/>
                <a:gd name="T11" fmla="*/ 36 h 53"/>
                <a:gd name="T12" fmla="*/ 44 w 58"/>
                <a:gd name="T13" fmla="*/ 48 h 53"/>
                <a:gd name="T14" fmla="*/ 58 w 58"/>
                <a:gd name="T15" fmla="*/ 53 h 53"/>
                <a:gd name="T16" fmla="*/ 58 w 58"/>
                <a:gd name="T17" fmla="*/ 53 h 53"/>
                <a:gd name="T18" fmla="*/ 58 w 58"/>
                <a:gd name="T19" fmla="*/ 49 h 53"/>
                <a:gd name="T20" fmla="*/ 44 w 58"/>
                <a:gd name="T21" fmla="*/ 42 h 53"/>
                <a:gd name="T22" fmla="*/ 28 w 58"/>
                <a:gd name="T23" fmla="*/ 16 h 53"/>
                <a:gd name="T24" fmla="*/ 17 w 58"/>
                <a:gd name="T25" fmla="*/ 5 h 53"/>
                <a:gd name="T26" fmla="*/ 0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4" y="6"/>
                    <a:pt x="19" y="11"/>
                  </a:cubicBezTo>
                  <a:cubicBezTo>
                    <a:pt x="26" y="17"/>
                    <a:pt x="30" y="27"/>
                    <a:pt x="35" y="36"/>
                  </a:cubicBezTo>
                  <a:cubicBezTo>
                    <a:pt x="38" y="41"/>
                    <a:pt x="41" y="45"/>
                    <a:pt x="44" y="48"/>
                  </a:cubicBezTo>
                  <a:cubicBezTo>
                    <a:pt x="48" y="51"/>
                    <a:pt x="53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8" y="35"/>
                    <a:pt x="34" y="25"/>
                    <a:pt x="28" y="16"/>
                  </a:cubicBezTo>
                  <a:cubicBezTo>
                    <a:pt x="25" y="12"/>
                    <a:pt x="22" y="8"/>
                    <a:pt x="17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Freeform 368"/>
            <p:cNvSpPr>
              <a:spLocks/>
            </p:cNvSpPr>
            <p:nvPr/>
          </p:nvSpPr>
          <p:spPr bwMode="auto">
            <a:xfrm>
              <a:off x="1004888" y="1544639"/>
              <a:ext cx="53975" cy="49213"/>
            </a:xfrm>
            <a:custGeom>
              <a:avLst/>
              <a:gdLst>
                <a:gd name="T0" fmla="*/ 58 w 58"/>
                <a:gd name="T1" fmla="*/ 0 h 53"/>
                <a:gd name="T2" fmla="*/ 37 w 58"/>
                <a:gd name="T3" fmla="*/ 8 h 53"/>
                <a:gd name="T4" fmla="*/ 19 w 58"/>
                <a:gd name="T5" fmla="*/ 34 h 53"/>
                <a:gd name="T6" fmla="*/ 11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17 w 58"/>
                <a:gd name="T15" fmla="*/ 44 h 53"/>
                <a:gd name="T16" fmla="*/ 33 w 58"/>
                <a:gd name="T17" fmla="*/ 18 h 53"/>
                <a:gd name="T18" fmla="*/ 43 w 58"/>
                <a:gd name="T19" fmla="*/ 8 h 53"/>
                <a:gd name="T20" fmla="*/ 58 w 58"/>
                <a:gd name="T21" fmla="*/ 4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9" y="0"/>
                    <a:pt x="42" y="3"/>
                    <a:pt x="37" y="8"/>
                  </a:cubicBezTo>
                  <a:cubicBezTo>
                    <a:pt x="29" y="15"/>
                    <a:pt x="24" y="26"/>
                    <a:pt x="19" y="34"/>
                  </a:cubicBezTo>
                  <a:cubicBezTo>
                    <a:pt x="17" y="38"/>
                    <a:pt x="14" y="42"/>
                    <a:pt x="11" y="45"/>
                  </a:cubicBezTo>
                  <a:cubicBezTo>
                    <a:pt x="8" y="47"/>
                    <a:pt x="5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53"/>
                    <a:pt x="13" y="49"/>
                    <a:pt x="17" y="44"/>
                  </a:cubicBezTo>
                  <a:cubicBezTo>
                    <a:pt x="24" y="37"/>
                    <a:pt x="28" y="27"/>
                    <a:pt x="33" y="18"/>
                  </a:cubicBezTo>
                  <a:cubicBezTo>
                    <a:pt x="36" y="14"/>
                    <a:pt x="39" y="10"/>
                    <a:pt x="43" y="8"/>
                  </a:cubicBezTo>
                  <a:cubicBezTo>
                    <a:pt x="47" y="5"/>
                    <a:pt x="52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Freeform 369"/>
            <p:cNvSpPr>
              <a:spLocks/>
            </p:cNvSpPr>
            <p:nvPr/>
          </p:nvSpPr>
          <p:spPr bwMode="auto">
            <a:xfrm>
              <a:off x="1112838" y="1544639"/>
              <a:ext cx="53975" cy="49213"/>
            </a:xfrm>
            <a:custGeom>
              <a:avLst/>
              <a:gdLst>
                <a:gd name="T0" fmla="*/ 58 w 58"/>
                <a:gd name="T1" fmla="*/ 0 h 53"/>
                <a:gd name="T2" fmla="*/ 37 w 58"/>
                <a:gd name="T3" fmla="*/ 8 h 53"/>
                <a:gd name="T4" fmla="*/ 20 w 58"/>
                <a:gd name="T5" fmla="*/ 34 h 53"/>
                <a:gd name="T6" fmla="*/ 12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0 w 58"/>
                <a:gd name="T15" fmla="*/ 53 h 53"/>
                <a:gd name="T16" fmla="*/ 18 w 58"/>
                <a:gd name="T17" fmla="*/ 44 h 53"/>
                <a:gd name="T18" fmla="*/ 33 w 58"/>
                <a:gd name="T19" fmla="*/ 18 h 53"/>
                <a:gd name="T20" fmla="*/ 43 w 58"/>
                <a:gd name="T21" fmla="*/ 8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9" y="0"/>
                    <a:pt x="42" y="3"/>
                    <a:pt x="37" y="8"/>
                  </a:cubicBezTo>
                  <a:cubicBezTo>
                    <a:pt x="29" y="15"/>
                    <a:pt x="25" y="26"/>
                    <a:pt x="20" y="34"/>
                  </a:cubicBezTo>
                  <a:cubicBezTo>
                    <a:pt x="17" y="38"/>
                    <a:pt x="15" y="42"/>
                    <a:pt x="12" y="45"/>
                  </a:cubicBezTo>
                  <a:cubicBezTo>
                    <a:pt x="8" y="47"/>
                    <a:pt x="5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53"/>
                    <a:pt x="13" y="49"/>
                    <a:pt x="18" y="44"/>
                  </a:cubicBezTo>
                  <a:cubicBezTo>
                    <a:pt x="24" y="37"/>
                    <a:pt x="28" y="27"/>
                    <a:pt x="33" y="18"/>
                  </a:cubicBezTo>
                  <a:cubicBezTo>
                    <a:pt x="36" y="14"/>
                    <a:pt x="39" y="10"/>
                    <a:pt x="43" y="8"/>
                  </a:cubicBezTo>
                  <a:cubicBezTo>
                    <a:pt x="47" y="5"/>
                    <a:pt x="52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Freeform 370"/>
            <p:cNvSpPr>
              <a:spLocks/>
            </p:cNvSpPr>
            <p:nvPr/>
          </p:nvSpPr>
          <p:spPr bwMode="auto">
            <a:xfrm>
              <a:off x="2020888" y="977901"/>
              <a:ext cx="49213" cy="55563"/>
            </a:xfrm>
            <a:custGeom>
              <a:avLst/>
              <a:gdLst>
                <a:gd name="T0" fmla="*/ 53 w 53"/>
                <a:gd name="T1" fmla="*/ 0 h 59"/>
                <a:gd name="T2" fmla="*/ 49 w 53"/>
                <a:gd name="T3" fmla="*/ 0 h 59"/>
                <a:gd name="T4" fmla="*/ 42 w 53"/>
                <a:gd name="T5" fmla="*/ 15 h 59"/>
                <a:gd name="T6" fmla="*/ 16 w 53"/>
                <a:gd name="T7" fmla="*/ 30 h 59"/>
                <a:gd name="T8" fmla="*/ 5 w 53"/>
                <a:gd name="T9" fmla="*/ 41 h 59"/>
                <a:gd name="T10" fmla="*/ 0 w 53"/>
                <a:gd name="T11" fmla="*/ 59 h 59"/>
                <a:gd name="T12" fmla="*/ 4 w 53"/>
                <a:gd name="T13" fmla="*/ 59 h 59"/>
                <a:gd name="T14" fmla="*/ 11 w 53"/>
                <a:gd name="T15" fmla="*/ 40 h 59"/>
                <a:gd name="T16" fmla="*/ 36 w 53"/>
                <a:gd name="T17" fmla="*/ 23 h 59"/>
                <a:gd name="T18" fmla="*/ 48 w 53"/>
                <a:gd name="T19" fmla="*/ 14 h 59"/>
                <a:gd name="T20" fmla="*/ 53 w 53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59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7"/>
                    <a:pt x="46" y="11"/>
                    <a:pt x="42" y="15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8" y="37"/>
                    <a:pt x="5" y="41"/>
                  </a:cubicBezTo>
                  <a:cubicBezTo>
                    <a:pt x="2" y="46"/>
                    <a:pt x="0" y="52"/>
                    <a:pt x="0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0"/>
                    <a:pt x="7" y="45"/>
                    <a:pt x="11" y="40"/>
                  </a:cubicBezTo>
                  <a:cubicBezTo>
                    <a:pt x="17" y="33"/>
                    <a:pt x="28" y="29"/>
                    <a:pt x="36" y="23"/>
                  </a:cubicBezTo>
                  <a:cubicBezTo>
                    <a:pt x="41" y="21"/>
                    <a:pt x="45" y="18"/>
                    <a:pt x="48" y="14"/>
                  </a:cubicBezTo>
                  <a:cubicBezTo>
                    <a:pt x="51" y="11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Freeform 371"/>
            <p:cNvSpPr>
              <a:spLocks/>
            </p:cNvSpPr>
            <p:nvPr/>
          </p:nvSpPr>
          <p:spPr bwMode="auto">
            <a:xfrm>
              <a:off x="2020888" y="869951"/>
              <a:ext cx="49213" cy="53975"/>
            </a:xfrm>
            <a:custGeom>
              <a:avLst/>
              <a:gdLst>
                <a:gd name="T0" fmla="*/ 53 w 53"/>
                <a:gd name="T1" fmla="*/ 0 h 58"/>
                <a:gd name="T2" fmla="*/ 49 w 53"/>
                <a:gd name="T3" fmla="*/ 0 h 58"/>
                <a:gd name="T4" fmla="*/ 42 w 53"/>
                <a:gd name="T5" fmla="*/ 14 h 58"/>
                <a:gd name="T6" fmla="*/ 16 w 53"/>
                <a:gd name="T7" fmla="*/ 30 h 58"/>
                <a:gd name="T8" fmla="*/ 5 w 53"/>
                <a:gd name="T9" fmla="*/ 41 h 58"/>
                <a:gd name="T10" fmla="*/ 0 w 53"/>
                <a:gd name="T11" fmla="*/ 58 h 58"/>
                <a:gd name="T12" fmla="*/ 0 w 53"/>
                <a:gd name="T13" fmla="*/ 58 h 58"/>
                <a:gd name="T14" fmla="*/ 0 w 53"/>
                <a:gd name="T15" fmla="*/ 58 h 58"/>
                <a:gd name="T16" fmla="*/ 4 w 53"/>
                <a:gd name="T17" fmla="*/ 58 h 58"/>
                <a:gd name="T18" fmla="*/ 4 w 53"/>
                <a:gd name="T19" fmla="*/ 58 h 58"/>
                <a:gd name="T20" fmla="*/ 11 w 53"/>
                <a:gd name="T21" fmla="*/ 40 h 58"/>
                <a:gd name="T22" fmla="*/ 36 w 53"/>
                <a:gd name="T23" fmla="*/ 23 h 58"/>
                <a:gd name="T24" fmla="*/ 48 w 53"/>
                <a:gd name="T25" fmla="*/ 14 h 58"/>
                <a:gd name="T26" fmla="*/ 53 w 53"/>
                <a:gd name="T2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" h="58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6"/>
                    <a:pt x="46" y="11"/>
                    <a:pt x="42" y="14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8" y="37"/>
                    <a:pt x="5" y="41"/>
                  </a:cubicBezTo>
                  <a:cubicBezTo>
                    <a:pt x="2" y="46"/>
                    <a:pt x="0" y="51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0"/>
                    <a:pt x="7" y="44"/>
                    <a:pt x="11" y="40"/>
                  </a:cubicBezTo>
                  <a:cubicBezTo>
                    <a:pt x="17" y="33"/>
                    <a:pt x="28" y="28"/>
                    <a:pt x="36" y="23"/>
                  </a:cubicBezTo>
                  <a:cubicBezTo>
                    <a:pt x="41" y="21"/>
                    <a:pt x="45" y="18"/>
                    <a:pt x="48" y="14"/>
                  </a:cubicBezTo>
                  <a:cubicBezTo>
                    <a:pt x="51" y="10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Freeform 372"/>
            <p:cNvSpPr>
              <a:spLocks noEditPoints="1"/>
            </p:cNvSpPr>
            <p:nvPr/>
          </p:nvSpPr>
          <p:spPr bwMode="auto">
            <a:xfrm>
              <a:off x="2020888" y="923926"/>
              <a:ext cx="49213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0 w 53"/>
                <a:gd name="T13" fmla="*/ 0 h 58"/>
                <a:gd name="T14" fmla="*/ 8 w 53"/>
                <a:gd name="T15" fmla="*/ 22 h 58"/>
                <a:gd name="T16" fmla="*/ 34 w 53"/>
                <a:gd name="T17" fmla="*/ 39 h 58"/>
                <a:gd name="T18" fmla="*/ 45 w 53"/>
                <a:gd name="T19" fmla="*/ 47 h 58"/>
                <a:gd name="T20" fmla="*/ 49 w 53"/>
                <a:gd name="T21" fmla="*/ 58 h 58"/>
                <a:gd name="T22" fmla="*/ 53 w 53"/>
                <a:gd name="T23" fmla="*/ 58 h 58"/>
                <a:gd name="T24" fmla="*/ 45 w 53"/>
                <a:gd name="T25" fmla="*/ 41 h 58"/>
                <a:gd name="T26" fmla="*/ 18 w 53"/>
                <a:gd name="T27" fmla="*/ 25 h 58"/>
                <a:gd name="T28" fmla="*/ 8 w 53"/>
                <a:gd name="T29" fmla="*/ 15 h 58"/>
                <a:gd name="T30" fmla="*/ 4 w 53"/>
                <a:gd name="T31" fmla="*/ 0 h 58"/>
                <a:gd name="T32" fmla="*/ 4 w 53"/>
                <a:gd name="T3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3" y="17"/>
                    <a:pt x="8" y="22"/>
                  </a:cubicBezTo>
                  <a:cubicBezTo>
                    <a:pt x="15" y="30"/>
                    <a:pt x="26" y="34"/>
                    <a:pt x="34" y="39"/>
                  </a:cubicBezTo>
                  <a:cubicBezTo>
                    <a:pt x="39" y="41"/>
                    <a:pt x="42" y="44"/>
                    <a:pt x="45" y="47"/>
                  </a:cubicBezTo>
                  <a:cubicBezTo>
                    <a:pt x="47" y="50"/>
                    <a:pt x="49" y="54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49" y="45"/>
                    <a:pt x="45" y="41"/>
                  </a:cubicBezTo>
                  <a:cubicBezTo>
                    <a:pt x="37" y="35"/>
                    <a:pt x="27" y="31"/>
                    <a:pt x="18" y="25"/>
                  </a:cubicBezTo>
                  <a:cubicBezTo>
                    <a:pt x="14" y="22"/>
                    <a:pt x="11" y="19"/>
                    <a:pt x="8" y="15"/>
                  </a:cubicBezTo>
                  <a:cubicBezTo>
                    <a:pt x="5" y="11"/>
                    <a:pt x="4" y="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Freeform 373"/>
            <p:cNvSpPr>
              <a:spLocks noEditPoints="1"/>
            </p:cNvSpPr>
            <p:nvPr/>
          </p:nvSpPr>
          <p:spPr bwMode="auto">
            <a:xfrm>
              <a:off x="2020888" y="815976"/>
              <a:ext cx="49213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1 h 58"/>
                <a:gd name="T14" fmla="*/ 34 w 53"/>
                <a:gd name="T15" fmla="*/ 39 h 58"/>
                <a:gd name="T16" fmla="*/ 45 w 53"/>
                <a:gd name="T17" fmla="*/ 47 h 58"/>
                <a:gd name="T18" fmla="*/ 49 w 53"/>
                <a:gd name="T19" fmla="*/ 58 h 58"/>
                <a:gd name="T20" fmla="*/ 53 w 53"/>
                <a:gd name="T21" fmla="*/ 58 h 58"/>
                <a:gd name="T22" fmla="*/ 45 w 53"/>
                <a:gd name="T23" fmla="*/ 41 h 58"/>
                <a:gd name="T24" fmla="*/ 18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3" y="16"/>
                    <a:pt x="8" y="21"/>
                  </a:cubicBezTo>
                  <a:cubicBezTo>
                    <a:pt x="15" y="29"/>
                    <a:pt x="26" y="34"/>
                    <a:pt x="34" y="39"/>
                  </a:cubicBezTo>
                  <a:cubicBezTo>
                    <a:pt x="39" y="41"/>
                    <a:pt x="42" y="44"/>
                    <a:pt x="45" y="47"/>
                  </a:cubicBezTo>
                  <a:cubicBezTo>
                    <a:pt x="47" y="50"/>
                    <a:pt x="49" y="53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49" y="45"/>
                    <a:pt x="45" y="41"/>
                  </a:cubicBezTo>
                  <a:cubicBezTo>
                    <a:pt x="37" y="35"/>
                    <a:pt x="27" y="31"/>
                    <a:pt x="18" y="25"/>
                  </a:cubicBezTo>
                  <a:cubicBezTo>
                    <a:pt x="14" y="22"/>
                    <a:pt x="11" y="19"/>
                    <a:pt x="8" y="15"/>
                  </a:cubicBezTo>
                  <a:cubicBezTo>
                    <a:pt x="5" y="11"/>
                    <a:pt x="4" y="6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Freeform 374"/>
            <p:cNvSpPr>
              <a:spLocks/>
            </p:cNvSpPr>
            <p:nvPr/>
          </p:nvSpPr>
          <p:spPr bwMode="auto">
            <a:xfrm>
              <a:off x="1687513" y="1547814"/>
              <a:ext cx="49213" cy="53975"/>
            </a:xfrm>
            <a:custGeom>
              <a:avLst/>
              <a:gdLst>
                <a:gd name="T0" fmla="*/ 53 w 53"/>
                <a:gd name="T1" fmla="*/ 0 h 58"/>
                <a:gd name="T2" fmla="*/ 49 w 53"/>
                <a:gd name="T3" fmla="*/ 0 h 58"/>
                <a:gd name="T4" fmla="*/ 42 w 53"/>
                <a:gd name="T5" fmla="*/ 14 h 58"/>
                <a:gd name="T6" fmla="*/ 17 w 53"/>
                <a:gd name="T7" fmla="*/ 30 h 58"/>
                <a:gd name="T8" fmla="*/ 5 w 53"/>
                <a:gd name="T9" fmla="*/ 41 h 58"/>
                <a:gd name="T10" fmla="*/ 0 w 53"/>
                <a:gd name="T11" fmla="*/ 58 h 58"/>
                <a:gd name="T12" fmla="*/ 4 w 53"/>
                <a:gd name="T13" fmla="*/ 58 h 58"/>
                <a:gd name="T14" fmla="*/ 11 w 53"/>
                <a:gd name="T15" fmla="*/ 39 h 58"/>
                <a:gd name="T16" fmla="*/ 37 w 53"/>
                <a:gd name="T17" fmla="*/ 23 h 58"/>
                <a:gd name="T18" fmla="*/ 48 w 53"/>
                <a:gd name="T19" fmla="*/ 14 h 58"/>
                <a:gd name="T20" fmla="*/ 53 w 53"/>
                <a:gd name="T2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58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6"/>
                    <a:pt x="47" y="10"/>
                    <a:pt x="42" y="14"/>
                  </a:cubicBezTo>
                  <a:cubicBezTo>
                    <a:pt x="36" y="20"/>
                    <a:pt x="26" y="24"/>
                    <a:pt x="17" y="30"/>
                  </a:cubicBezTo>
                  <a:cubicBezTo>
                    <a:pt x="12" y="33"/>
                    <a:pt x="8" y="36"/>
                    <a:pt x="5" y="41"/>
                  </a:cubicBezTo>
                  <a:cubicBezTo>
                    <a:pt x="2" y="45"/>
                    <a:pt x="0" y="51"/>
                    <a:pt x="0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0"/>
                    <a:pt x="7" y="44"/>
                    <a:pt x="11" y="39"/>
                  </a:cubicBezTo>
                  <a:cubicBezTo>
                    <a:pt x="18" y="32"/>
                    <a:pt x="28" y="28"/>
                    <a:pt x="37" y="23"/>
                  </a:cubicBezTo>
                  <a:cubicBezTo>
                    <a:pt x="41" y="20"/>
                    <a:pt x="45" y="17"/>
                    <a:pt x="48" y="14"/>
                  </a:cubicBezTo>
                  <a:cubicBezTo>
                    <a:pt x="51" y="10"/>
                    <a:pt x="53" y="5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Freeform 375"/>
            <p:cNvSpPr>
              <a:spLocks/>
            </p:cNvSpPr>
            <p:nvPr/>
          </p:nvSpPr>
          <p:spPr bwMode="auto">
            <a:xfrm>
              <a:off x="1687513" y="1438276"/>
              <a:ext cx="49213" cy="53975"/>
            </a:xfrm>
            <a:custGeom>
              <a:avLst/>
              <a:gdLst>
                <a:gd name="T0" fmla="*/ 53 w 53"/>
                <a:gd name="T1" fmla="*/ 0 h 59"/>
                <a:gd name="T2" fmla="*/ 49 w 53"/>
                <a:gd name="T3" fmla="*/ 0 h 59"/>
                <a:gd name="T4" fmla="*/ 42 w 53"/>
                <a:gd name="T5" fmla="*/ 15 h 59"/>
                <a:gd name="T6" fmla="*/ 17 w 53"/>
                <a:gd name="T7" fmla="*/ 30 h 59"/>
                <a:gd name="T8" fmla="*/ 5 w 53"/>
                <a:gd name="T9" fmla="*/ 41 h 59"/>
                <a:gd name="T10" fmla="*/ 0 w 53"/>
                <a:gd name="T11" fmla="*/ 59 h 59"/>
                <a:gd name="T12" fmla="*/ 4 w 53"/>
                <a:gd name="T13" fmla="*/ 59 h 59"/>
                <a:gd name="T14" fmla="*/ 4 w 53"/>
                <a:gd name="T15" fmla="*/ 59 h 59"/>
                <a:gd name="T16" fmla="*/ 11 w 53"/>
                <a:gd name="T17" fmla="*/ 40 h 59"/>
                <a:gd name="T18" fmla="*/ 37 w 53"/>
                <a:gd name="T19" fmla="*/ 23 h 59"/>
                <a:gd name="T20" fmla="*/ 48 w 53"/>
                <a:gd name="T21" fmla="*/ 14 h 59"/>
                <a:gd name="T22" fmla="*/ 53 w 53"/>
                <a:gd name="T2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59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7"/>
                    <a:pt x="47" y="11"/>
                    <a:pt x="42" y="15"/>
                  </a:cubicBezTo>
                  <a:cubicBezTo>
                    <a:pt x="36" y="20"/>
                    <a:pt x="26" y="24"/>
                    <a:pt x="17" y="30"/>
                  </a:cubicBezTo>
                  <a:cubicBezTo>
                    <a:pt x="12" y="33"/>
                    <a:pt x="8" y="37"/>
                    <a:pt x="5" y="41"/>
                  </a:cubicBezTo>
                  <a:cubicBezTo>
                    <a:pt x="2" y="46"/>
                    <a:pt x="0" y="52"/>
                    <a:pt x="0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0"/>
                    <a:pt x="7" y="45"/>
                    <a:pt x="11" y="40"/>
                  </a:cubicBezTo>
                  <a:cubicBezTo>
                    <a:pt x="18" y="33"/>
                    <a:pt x="28" y="29"/>
                    <a:pt x="37" y="23"/>
                  </a:cubicBezTo>
                  <a:cubicBezTo>
                    <a:pt x="41" y="21"/>
                    <a:pt x="45" y="18"/>
                    <a:pt x="48" y="14"/>
                  </a:cubicBezTo>
                  <a:cubicBezTo>
                    <a:pt x="51" y="11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" name="Freeform 376"/>
            <p:cNvSpPr>
              <a:spLocks noEditPoints="1"/>
            </p:cNvSpPr>
            <p:nvPr/>
          </p:nvSpPr>
          <p:spPr bwMode="auto">
            <a:xfrm>
              <a:off x="1687513" y="1492251"/>
              <a:ext cx="49213" cy="55563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1 h 58"/>
                <a:gd name="T14" fmla="*/ 35 w 53"/>
                <a:gd name="T15" fmla="*/ 38 h 58"/>
                <a:gd name="T16" fmla="*/ 45 w 53"/>
                <a:gd name="T17" fmla="*/ 46 h 58"/>
                <a:gd name="T18" fmla="*/ 49 w 53"/>
                <a:gd name="T19" fmla="*/ 58 h 58"/>
                <a:gd name="T20" fmla="*/ 53 w 53"/>
                <a:gd name="T21" fmla="*/ 58 h 58"/>
                <a:gd name="T22" fmla="*/ 45 w 53"/>
                <a:gd name="T23" fmla="*/ 40 h 58"/>
                <a:gd name="T24" fmla="*/ 19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  <a:gd name="T30" fmla="*/ 4 w 53"/>
                <a:gd name="T3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4" y="16"/>
                    <a:pt x="8" y="21"/>
                  </a:cubicBezTo>
                  <a:cubicBezTo>
                    <a:pt x="16" y="29"/>
                    <a:pt x="26" y="33"/>
                    <a:pt x="35" y="38"/>
                  </a:cubicBezTo>
                  <a:cubicBezTo>
                    <a:pt x="39" y="41"/>
                    <a:pt x="43" y="43"/>
                    <a:pt x="45" y="46"/>
                  </a:cubicBezTo>
                  <a:cubicBezTo>
                    <a:pt x="48" y="50"/>
                    <a:pt x="49" y="53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0"/>
                    <a:pt x="50" y="45"/>
                    <a:pt x="45" y="40"/>
                  </a:cubicBezTo>
                  <a:cubicBezTo>
                    <a:pt x="38" y="34"/>
                    <a:pt x="27" y="30"/>
                    <a:pt x="19" y="25"/>
                  </a:cubicBezTo>
                  <a:cubicBezTo>
                    <a:pt x="15" y="22"/>
                    <a:pt x="11" y="19"/>
                    <a:pt x="8" y="15"/>
                  </a:cubicBezTo>
                  <a:cubicBezTo>
                    <a:pt x="6" y="11"/>
                    <a:pt x="4" y="6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Freeform 377"/>
            <p:cNvSpPr>
              <a:spLocks noEditPoints="1"/>
            </p:cNvSpPr>
            <p:nvPr/>
          </p:nvSpPr>
          <p:spPr bwMode="auto">
            <a:xfrm>
              <a:off x="1687513" y="1384301"/>
              <a:ext cx="49213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2 h 58"/>
                <a:gd name="T14" fmla="*/ 35 w 53"/>
                <a:gd name="T15" fmla="*/ 39 h 58"/>
                <a:gd name="T16" fmla="*/ 45 w 53"/>
                <a:gd name="T17" fmla="*/ 47 h 58"/>
                <a:gd name="T18" fmla="*/ 49 w 53"/>
                <a:gd name="T19" fmla="*/ 58 h 58"/>
                <a:gd name="T20" fmla="*/ 53 w 53"/>
                <a:gd name="T21" fmla="*/ 58 h 58"/>
                <a:gd name="T22" fmla="*/ 45 w 53"/>
                <a:gd name="T23" fmla="*/ 41 h 58"/>
                <a:gd name="T24" fmla="*/ 19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4" y="17"/>
                    <a:pt x="8" y="22"/>
                  </a:cubicBezTo>
                  <a:cubicBezTo>
                    <a:pt x="16" y="30"/>
                    <a:pt x="26" y="34"/>
                    <a:pt x="35" y="39"/>
                  </a:cubicBezTo>
                  <a:cubicBezTo>
                    <a:pt x="39" y="41"/>
                    <a:pt x="43" y="44"/>
                    <a:pt x="45" y="47"/>
                  </a:cubicBezTo>
                  <a:cubicBezTo>
                    <a:pt x="48" y="50"/>
                    <a:pt x="49" y="54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50" y="45"/>
                    <a:pt x="45" y="41"/>
                  </a:cubicBezTo>
                  <a:cubicBezTo>
                    <a:pt x="38" y="35"/>
                    <a:pt x="27" y="31"/>
                    <a:pt x="19" y="25"/>
                  </a:cubicBezTo>
                  <a:cubicBezTo>
                    <a:pt x="15" y="22"/>
                    <a:pt x="11" y="19"/>
                    <a:pt x="8" y="15"/>
                  </a:cubicBezTo>
                  <a:cubicBezTo>
                    <a:pt x="6" y="11"/>
                    <a:pt x="4" y="7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Freeform 378"/>
            <p:cNvSpPr>
              <a:spLocks/>
            </p:cNvSpPr>
            <p:nvPr/>
          </p:nvSpPr>
          <p:spPr bwMode="auto">
            <a:xfrm>
              <a:off x="2590801" y="2454276"/>
              <a:ext cx="50800" cy="55563"/>
            </a:xfrm>
            <a:custGeom>
              <a:avLst/>
              <a:gdLst>
                <a:gd name="T0" fmla="*/ 53 w 53"/>
                <a:gd name="T1" fmla="*/ 0 h 59"/>
                <a:gd name="T2" fmla="*/ 49 w 53"/>
                <a:gd name="T3" fmla="*/ 0 h 59"/>
                <a:gd name="T4" fmla="*/ 42 w 53"/>
                <a:gd name="T5" fmla="*/ 15 h 59"/>
                <a:gd name="T6" fmla="*/ 16 w 53"/>
                <a:gd name="T7" fmla="*/ 30 h 59"/>
                <a:gd name="T8" fmla="*/ 5 w 53"/>
                <a:gd name="T9" fmla="*/ 41 h 59"/>
                <a:gd name="T10" fmla="*/ 0 w 53"/>
                <a:gd name="T11" fmla="*/ 59 h 59"/>
                <a:gd name="T12" fmla="*/ 4 w 53"/>
                <a:gd name="T13" fmla="*/ 59 h 59"/>
                <a:gd name="T14" fmla="*/ 11 w 53"/>
                <a:gd name="T15" fmla="*/ 40 h 59"/>
                <a:gd name="T16" fmla="*/ 36 w 53"/>
                <a:gd name="T17" fmla="*/ 23 h 59"/>
                <a:gd name="T18" fmla="*/ 48 w 53"/>
                <a:gd name="T19" fmla="*/ 14 h 59"/>
                <a:gd name="T20" fmla="*/ 53 w 53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59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7"/>
                    <a:pt x="46" y="11"/>
                    <a:pt x="42" y="15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8" y="37"/>
                    <a:pt x="5" y="41"/>
                  </a:cubicBezTo>
                  <a:cubicBezTo>
                    <a:pt x="2" y="46"/>
                    <a:pt x="0" y="52"/>
                    <a:pt x="0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0"/>
                    <a:pt x="7" y="45"/>
                    <a:pt x="11" y="40"/>
                  </a:cubicBezTo>
                  <a:cubicBezTo>
                    <a:pt x="17" y="33"/>
                    <a:pt x="28" y="29"/>
                    <a:pt x="36" y="23"/>
                  </a:cubicBezTo>
                  <a:cubicBezTo>
                    <a:pt x="41" y="21"/>
                    <a:pt x="45" y="18"/>
                    <a:pt x="48" y="14"/>
                  </a:cubicBezTo>
                  <a:cubicBezTo>
                    <a:pt x="51" y="11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Freeform 379"/>
            <p:cNvSpPr>
              <a:spLocks/>
            </p:cNvSpPr>
            <p:nvPr/>
          </p:nvSpPr>
          <p:spPr bwMode="auto">
            <a:xfrm>
              <a:off x="2590801" y="2346326"/>
              <a:ext cx="50800" cy="53975"/>
            </a:xfrm>
            <a:custGeom>
              <a:avLst/>
              <a:gdLst>
                <a:gd name="T0" fmla="*/ 53 w 53"/>
                <a:gd name="T1" fmla="*/ 0 h 58"/>
                <a:gd name="T2" fmla="*/ 49 w 53"/>
                <a:gd name="T3" fmla="*/ 0 h 58"/>
                <a:gd name="T4" fmla="*/ 42 w 53"/>
                <a:gd name="T5" fmla="*/ 14 h 58"/>
                <a:gd name="T6" fmla="*/ 16 w 53"/>
                <a:gd name="T7" fmla="*/ 30 h 58"/>
                <a:gd name="T8" fmla="*/ 5 w 53"/>
                <a:gd name="T9" fmla="*/ 41 h 58"/>
                <a:gd name="T10" fmla="*/ 0 w 53"/>
                <a:gd name="T11" fmla="*/ 58 h 58"/>
                <a:gd name="T12" fmla="*/ 0 w 53"/>
                <a:gd name="T13" fmla="*/ 58 h 58"/>
                <a:gd name="T14" fmla="*/ 0 w 53"/>
                <a:gd name="T15" fmla="*/ 58 h 58"/>
                <a:gd name="T16" fmla="*/ 4 w 53"/>
                <a:gd name="T17" fmla="*/ 58 h 58"/>
                <a:gd name="T18" fmla="*/ 4 w 53"/>
                <a:gd name="T19" fmla="*/ 58 h 58"/>
                <a:gd name="T20" fmla="*/ 11 w 53"/>
                <a:gd name="T21" fmla="*/ 40 h 58"/>
                <a:gd name="T22" fmla="*/ 36 w 53"/>
                <a:gd name="T23" fmla="*/ 23 h 58"/>
                <a:gd name="T24" fmla="*/ 48 w 53"/>
                <a:gd name="T25" fmla="*/ 14 h 58"/>
                <a:gd name="T26" fmla="*/ 53 w 53"/>
                <a:gd name="T2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" h="58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6"/>
                    <a:pt x="46" y="11"/>
                    <a:pt x="42" y="14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8" y="37"/>
                    <a:pt x="5" y="41"/>
                  </a:cubicBezTo>
                  <a:cubicBezTo>
                    <a:pt x="2" y="46"/>
                    <a:pt x="0" y="51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0"/>
                    <a:pt x="7" y="44"/>
                    <a:pt x="11" y="40"/>
                  </a:cubicBezTo>
                  <a:cubicBezTo>
                    <a:pt x="17" y="33"/>
                    <a:pt x="28" y="28"/>
                    <a:pt x="36" y="23"/>
                  </a:cubicBezTo>
                  <a:cubicBezTo>
                    <a:pt x="41" y="21"/>
                    <a:pt x="45" y="18"/>
                    <a:pt x="48" y="14"/>
                  </a:cubicBezTo>
                  <a:cubicBezTo>
                    <a:pt x="51" y="10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Freeform 380"/>
            <p:cNvSpPr>
              <a:spLocks noEditPoints="1"/>
            </p:cNvSpPr>
            <p:nvPr/>
          </p:nvSpPr>
          <p:spPr bwMode="auto">
            <a:xfrm>
              <a:off x="2590801" y="2400301"/>
              <a:ext cx="50800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0 w 53"/>
                <a:gd name="T13" fmla="*/ 0 h 58"/>
                <a:gd name="T14" fmla="*/ 8 w 53"/>
                <a:gd name="T15" fmla="*/ 22 h 58"/>
                <a:gd name="T16" fmla="*/ 34 w 53"/>
                <a:gd name="T17" fmla="*/ 39 h 58"/>
                <a:gd name="T18" fmla="*/ 45 w 53"/>
                <a:gd name="T19" fmla="*/ 47 h 58"/>
                <a:gd name="T20" fmla="*/ 49 w 53"/>
                <a:gd name="T21" fmla="*/ 58 h 58"/>
                <a:gd name="T22" fmla="*/ 53 w 53"/>
                <a:gd name="T23" fmla="*/ 58 h 58"/>
                <a:gd name="T24" fmla="*/ 44 w 53"/>
                <a:gd name="T25" fmla="*/ 41 h 58"/>
                <a:gd name="T26" fmla="*/ 18 w 53"/>
                <a:gd name="T27" fmla="*/ 25 h 58"/>
                <a:gd name="T28" fmla="*/ 8 w 53"/>
                <a:gd name="T29" fmla="*/ 15 h 58"/>
                <a:gd name="T30" fmla="*/ 4 w 53"/>
                <a:gd name="T31" fmla="*/ 0 h 58"/>
                <a:gd name="T32" fmla="*/ 4 w 53"/>
                <a:gd name="T3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3" y="17"/>
                    <a:pt x="8" y="22"/>
                  </a:cubicBezTo>
                  <a:cubicBezTo>
                    <a:pt x="15" y="30"/>
                    <a:pt x="26" y="34"/>
                    <a:pt x="34" y="39"/>
                  </a:cubicBezTo>
                  <a:cubicBezTo>
                    <a:pt x="39" y="41"/>
                    <a:pt x="42" y="44"/>
                    <a:pt x="45" y="47"/>
                  </a:cubicBezTo>
                  <a:cubicBezTo>
                    <a:pt x="47" y="50"/>
                    <a:pt x="49" y="54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49" y="45"/>
                    <a:pt x="44" y="41"/>
                  </a:cubicBezTo>
                  <a:cubicBezTo>
                    <a:pt x="37" y="35"/>
                    <a:pt x="27" y="31"/>
                    <a:pt x="18" y="25"/>
                  </a:cubicBezTo>
                  <a:cubicBezTo>
                    <a:pt x="14" y="22"/>
                    <a:pt x="11" y="19"/>
                    <a:pt x="8" y="15"/>
                  </a:cubicBezTo>
                  <a:cubicBezTo>
                    <a:pt x="5" y="11"/>
                    <a:pt x="4" y="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Freeform 381"/>
            <p:cNvSpPr>
              <a:spLocks noEditPoints="1"/>
            </p:cNvSpPr>
            <p:nvPr/>
          </p:nvSpPr>
          <p:spPr bwMode="auto">
            <a:xfrm>
              <a:off x="2590801" y="2292351"/>
              <a:ext cx="50800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1 h 58"/>
                <a:gd name="T14" fmla="*/ 34 w 53"/>
                <a:gd name="T15" fmla="*/ 39 h 58"/>
                <a:gd name="T16" fmla="*/ 45 w 53"/>
                <a:gd name="T17" fmla="*/ 47 h 58"/>
                <a:gd name="T18" fmla="*/ 49 w 53"/>
                <a:gd name="T19" fmla="*/ 58 h 58"/>
                <a:gd name="T20" fmla="*/ 53 w 53"/>
                <a:gd name="T21" fmla="*/ 58 h 58"/>
                <a:gd name="T22" fmla="*/ 44 w 53"/>
                <a:gd name="T23" fmla="*/ 41 h 58"/>
                <a:gd name="T24" fmla="*/ 18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3" y="16"/>
                    <a:pt x="8" y="21"/>
                  </a:cubicBezTo>
                  <a:cubicBezTo>
                    <a:pt x="15" y="29"/>
                    <a:pt x="26" y="34"/>
                    <a:pt x="34" y="39"/>
                  </a:cubicBezTo>
                  <a:cubicBezTo>
                    <a:pt x="39" y="41"/>
                    <a:pt x="42" y="44"/>
                    <a:pt x="45" y="47"/>
                  </a:cubicBezTo>
                  <a:cubicBezTo>
                    <a:pt x="47" y="50"/>
                    <a:pt x="49" y="53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49" y="45"/>
                    <a:pt x="44" y="41"/>
                  </a:cubicBezTo>
                  <a:cubicBezTo>
                    <a:pt x="37" y="35"/>
                    <a:pt x="27" y="31"/>
                    <a:pt x="18" y="25"/>
                  </a:cubicBezTo>
                  <a:cubicBezTo>
                    <a:pt x="14" y="22"/>
                    <a:pt x="11" y="19"/>
                    <a:pt x="8" y="15"/>
                  </a:cubicBezTo>
                  <a:cubicBezTo>
                    <a:pt x="5" y="11"/>
                    <a:pt x="4" y="6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Freeform 382"/>
            <p:cNvSpPr>
              <a:spLocks/>
            </p:cNvSpPr>
            <p:nvPr/>
          </p:nvSpPr>
          <p:spPr bwMode="auto">
            <a:xfrm>
              <a:off x="1470026" y="2540001"/>
              <a:ext cx="49213" cy="55563"/>
            </a:xfrm>
            <a:custGeom>
              <a:avLst/>
              <a:gdLst>
                <a:gd name="T0" fmla="*/ 53 w 53"/>
                <a:gd name="T1" fmla="*/ 0 h 58"/>
                <a:gd name="T2" fmla="*/ 49 w 53"/>
                <a:gd name="T3" fmla="*/ 0 h 58"/>
                <a:gd name="T4" fmla="*/ 42 w 53"/>
                <a:gd name="T5" fmla="*/ 14 h 58"/>
                <a:gd name="T6" fmla="*/ 16 w 53"/>
                <a:gd name="T7" fmla="*/ 30 h 58"/>
                <a:gd name="T8" fmla="*/ 4 w 53"/>
                <a:gd name="T9" fmla="*/ 41 h 58"/>
                <a:gd name="T10" fmla="*/ 0 w 53"/>
                <a:gd name="T11" fmla="*/ 58 h 58"/>
                <a:gd name="T12" fmla="*/ 4 w 53"/>
                <a:gd name="T13" fmla="*/ 58 h 58"/>
                <a:gd name="T14" fmla="*/ 11 w 53"/>
                <a:gd name="T15" fmla="*/ 40 h 58"/>
                <a:gd name="T16" fmla="*/ 36 w 53"/>
                <a:gd name="T17" fmla="*/ 23 h 58"/>
                <a:gd name="T18" fmla="*/ 48 w 53"/>
                <a:gd name="T19" fmla="*/ 14 h 58"/>
                <a:gd name="T20" fmla="*/ 53 w 53"/>
                <a:gd name="T2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58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6"/>
                    <a:pt x="46" y="11"/>
                    <a:pt x="42" y="14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7" y="36"/>
                    <a:pt x="4" y="41"/>
                  </a:cubicBezTo>
                  <a:cubicBezTo>
                    <a:pt x="1" y="46"/>
                    <a:pt x="0" y="51"/>
                    <a:pt x="0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0"/>
                    <a:pt x="6" y="44"/>
                    <a:pt x="11" y="40"/>
                  </a:cubicBezTo>
                  <a:cubicBezTo>
                    <a:pt x="17" y="33"/>
                    <a:pt x="27" y="28"/>
                    <a:pt x="36" y="23"/>
                  </a:cubicBezTo>
                  <a:cubicBezTo>
                    <a:pt x="41" y="20"/>
                    <a:pt x="45" y="18"/>
                    <a:pt x="48" y="14"/>
                  </a:cubicBezTo>
                  <a:cubicBezTo>
                    <a:pt x="51" y="10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Freeform 383"/>
            <p:cNvSpPr>
              <a:spLocks/>
            </p:cNvSpPr>
            <p:nvPr/>
          </p:nvSpPr>
          <p:spPr bwMode="auto">
            <a:xfrm>
              <a:off x="1470026" y="2432051"/>
              <a:ext cx="49213" cy="53975"/>
            </a:xfrm>
            <a:custGeom>
              <a:avLst/>
              <a:gdLst>
                <a:gd name="T0" fmla="*/ 53 w 53"/>
                <a:gd name="T1" fmla="*/ 0 h 58"/>
                <a:gd name="T2" fmla="*/ 49 w 53"/>
                <a:gd name="T3" fmla="*/ 0 h 58"/>
                <a:gd name="T4" fmla="*/ 42 w 53"/>
                <a:gd name="T5" fmla="*/ 14 h 58"/>
                <a:gd name="T6" fmla="*/ 16 w 53"/>
                <a:gd name="T7" fmla="*/ 30 h 58"/>
                <a:gd name="T8" fmla="*/ 4 w 53"/>
                <a:gd name="T9" fmla="*/ 41 h 58"/>
                <a:gd name="T10" fmla="*/ 0 w 53"/>
                <a:gd name="T11" fmla="*/ 58 h 58"/>
                <a:gd name="T12" fmla="*/ 4 w 53"/>
                <a:gd name="T13" fmla="*/ 58 h 58"/>
                <a:gd name="T14" fmla="*/ 4 w 53"/>
                <a:gd name="T15" fmla="*/ 58 h 58"/>
                <a:gd name="T16" fmla="*/ 11 w 53"/>
                <a:gd name="T17" fmla="*/ 39 h 58"/>
                <a:gd name="T18" fmla="*/ 36 w 53"/>
                <a:gd name="T19" fmla="*/ 23 h 58"/>
                <a:gd name="T20" fmla="*/ 48 w 53"/>
                <a:gd name="T21" fmla="*/ 14 h 58"/>
                <a:gd name="T22" fmla="*/ 53 w 53"/>
                <a:gd name="T2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58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6"/>
                    <a:pt x="46" y="10"/>
                    <a:pt x="42" y="14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7" y="36"/>
                    <a:pt x="4" y="41"/>
                  </a:cubicBezTo>
                  <a:cubicBezTo>
                    <a:pt x="1" y="45"/>
                    <a:pt x="0" y="51"/>
                    <a:pt x="0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0"/>
                    <a:pt x="6" y="44"/>
                    <a:pt x="11" y="39"/>
                  </a:cubicBezTo>
                  <a:cubicBezTo>
                    <a:pt x="17" y="32"/>
                    <a:pt x="27" y="28"/>
                    <a:pt x="36" y="23"/>
                  </a:cubicBezTo>
                  <a:cubicBezTo>
                    <a:pt x="40" y="20"/>
                    <a:pt x="45" y="17"/>
                    <a:pt x="48" y="14"/>
                  </a:cubicBezTo>
                  <a:cubicBezTo>
                    <a:pt x="51" y="10"/>
                    <a:pt x="53" y="5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Freeform 384"/>
            <p:cNvSpPr>
              <a:spLocks noEditPoints="1"/>
            </p:cNvSpPr>
            <p:nvPr/>
          </p:nvSpPr>
          <p:spPr bwMode="auto">
            <a:xfrm>
              <a:off x="1470026" y="2486026"/>
              <a:ext cx="49213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1 h 58"/>
                <a:gd name="T14" fmla="*/ 34 w 53"/>
                <a:gd name="T15" fmla="*/ 39 h 58"/>
                <a:gd name="T16" fmla="*/ 45 w 53"/>
                <a:gd name="T17" fmla="*/ 47 h 58"/>
                <a:gd name="T18" fmla="*/ 49 w 53"/>
                <a:gd name="T19" fmla="*/ 58 h 58"/>
                <a:gd name="T20" fmla="*/ 53 w 53"/>
                <a:gd name="T21" fmla="*/ 58 h 58"/>
                <a:gd name="T22" fmla="*/ 44 w 53"/>
                <a:gd name="T23" fmla="*/ 41 h 58"/>
                <a:gd name="T24" fmla="*/ 18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  <a:gd name="T30" fmla="*/ 4 w 53"/>
                <a:gd name="T3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3" y="16"/>
                    <a:pt x="8" y="21"/>
                  </a:cubicBezTo>
                  <a:cubicBezTo>
                    <a:pt x="15" y="29"/>
                    <a:pt x="26" y="34"/>
                    <a:pt x="34" y="39"/>
                  </a:cubicBezTo>
                  <a:cubicBezTo>
                    <a:pt x="38" y="41"/>
                    <a:pt x="42" y="44"/>
                    <a:pt x="45" y="47"/>
                  </a:cubicBezTo>
                  <a:cubicBezTo>
                    <a:pt x="47" y="50"/>
                    <a:pt x="49" y="53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49" y="45"/>
                    <a:pt x="44" y="41"/>
                  </a:cubicBezTo>
                  <a:cubicBezTo>
                    <a:pt x="37" y="34"/>
                    <a:pt x="27" y="31"/>
                    <a:pt x="18" y="25"/>
                  </a:cubicBezTo>
                  <a:cubicBezTo>
                    <a:pt x="14" y="22"/>
                    <a:pt x="10" y="19"/>
                    <a:pt x="8" y="15"/>
                  </a:cubicBezTo>
                  <a:cubicBezTo>
                    <a:pt x="5" y="11"/>
                    <a:pt x="4" y="6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Freeform 385"/>
            <p:cNvSpPr>
              <a:spLocks noEditPoints="1"/>
            </p:cNvSpPr>
            <p:nvPr/>
          </p:nvSpPr>
          <p:spPr bwMode="auto">
            <a:xfrm>
              <a:off x="1470026" y="2378076"/>
              <a:ext cx="49213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1 h 58"/>
                <a:gd name="T14" fmla="*/ 34 w 53"/>
                <a:gd name="T15" fmla="*/ 38 h 58"/>
                <a:gd name="T16" fmla="*/ 45 w 53"/>
                <a:gd name="T17" fmla="*/ 46 h 58"/>
                <a:gd name="T18" fmla="*/ 49 w 53"/>
                <a:gd name="T19" fmla="*/ 58 h 58"/>
                <a:gd name="T20" fmla="*/ 53 w 53"/>
                <a:gd name="T21" fmla="*/ 58 h 58"/>
                <a:gd name="T22" fmla="*/ 44 w 53"/>
                <a:gd name="T23" fmla="*/ 41 h 58"/>
                <a:gd name="T24" fmla="*/ 18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3" y="16"/>
                    <a:pt x="8" y="21"/>
                  </a:cubicBezTo>
                  <a:cubicBezTo>
                    <a:pt x="15" y="29"/>
                    <a:pt x="26" y="33"/>
                    <a:pt x="34" y="38"/>
                  </a:cubicBezTo>
                  <a:cubicBezTo>
                    <a:pt x="38" y="41"/>
                    <a:pt x="42" y="43"/>
                    <a:pt x="45" y="46"/>
                  </a:cubicBezTo>
                  <a:cubicBezTo>
                    <a:pt x="47" y="50"/>
                    <a:pt x="49" y="53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0"/>
                    <a:pt x="49" y="45"/>
                    <a:pt x="44" y="41"/>
                  </a:cubicBezTo>
                  <a:cubicBezTo>
                    <a:pt x="37" y="34"/>
                    <a:pt x="27" y="30"/>
                    <a:pt x="18" y="25"/>
                  </a:cubicBezTo>
                  <a:cubicBezTo>
                    <a:pt x="14" y="22"/>
                    <a:pt x="10" y="19"/>
                    <a:pt x="8" y="15"/>
                  </a:cubicBezTo>
                  <a:cubicBezTo>
                    <a:pt x="5" y="11"/>
                    <a:pt x="4" y="6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Rectangle 386"/>
            <p:cNvSpPr>
              <a:spLocks noChangeArrowheads="1"/>
            </p:cNvSpPr>
            <p:nvPr/>
          </p:nvSpPr>
          <p:spPr bwMode="auto">
            <a:xfrm>
              <a:off x="2190751" y="2144714"/>
              <a:ext cx="133350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Rectangle 387"/>
            <p:cNvSpPr>
              <a:spLocks noChangeArrowheads="1"/>
            </p:cNvSpPr>
            <p:nvPr/>
          </p:nvSpPr>
          <p:spPr bwMode="auto">
            <a:xfrm>
              <a:off x="2190751" y="2144714"/>
              <a:ext cx="133350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Rectangle 388"/>
            <p:cNvSpPr>
              <a:spLocks noChangeArrowheads="1"/>
            </p:cNvSpPr>
            <p:nvPr/>
          </p:nvSpPr>
          <p:spPr bwMode="auto">
            <a:xfrm>
              <a:off x="869951" y="1755776"/>
              <a:ext cx="134938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Rectangle 389"/>
            <p:cNvSpPr>
              <a:spLocks noChangeArrowheads="1"/>
            </p:cNvSpPr>
            <p:nvPr/>
          </p:nvSpPr>
          <p:spPr bwMode="auto">
            <a:xfrm>
              <a:off x="869951" y="1755776"/>
              <a:ext cx="134938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Rectangle 390"/>
            <p:cNvSpPr>
              <a:spLocks noChangeArrowheads="1"/>
            </p:cNvSpPr>
            <p:nvPr/>
          </p:nvSpPr>
          <p:spPr bwMode="auto">
            <a:xfrm>
              <a:off x="2198688" y="1133476"/>
              <a:ext cx="134938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Rectangle 391"/>
            <p:cNvSpPr>
              <a:spLocks noChangeArrowheads="1"/>
            </p:cNvSpPr>
            <p:nvPr/>
          </p:nvSpPr>
          <p:spPr bwMode="auto">
            <a:xfrm>
              <a:off x="2198688" y="1133476"/>
              <a:ext cx="134938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Rectangle 392"/>
            <p:cNvSpPr>
              <a:spLocks noChangeArrowheads="1"/>
            </p:cNvSpPr>
            <p:nvPr/>
          </p:nvSpPr>
          <p:spPr bwMode="auto">
            <a:xfrm>
              <a:off x="2728913" y="830264"/>
              <a:ext cx="133350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Rectangle 393"/>
            <p:cNvSpPr>
              <a:spLocks noChangeArrowheads="1"/>
            </p:cNvSpPr>
            <p:nvPr/>
          </p:nvSpPr>
          <p:spPr bwMode="auto">
            <a:xfrm>
              <a:off x="2728913" y="830264"/>
              <a:ext cx="133350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Rectangle 394"/>
            <p:cNvSpPr>
              <a:spLocks noChangeArrowheads="1"/>
            </p:cNvSpPr>
            <p:nvPr/>
          </p:nvSpPr>
          <p:spPr bwMode="auto">
            <a:xfrm>
              <a:off x="1404938" y="2828926"/>
              <a:ext cx="134938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Rectangle 395"/>
            <p:cNvSpPr>
              <a:spLocks noChangeArrowheads="1"/>
            </p:cNvSpPr>
            <p:nvPr/>
          </p:nvSpPr>
          <p:spPr bwMode="auto">
            <a:xfrm>
              <a:off x="1404938" y="2828926"/>
              <a:ext cx="134938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Freeform 396"/>
            <p:cNvSpPr>
              <a:spLocks/>
            </p:cNvSpPr>
            <p:nvPr/>
          </p:nvSpPr>
          <p:spPr bwMode="auto">
            <a:xfrm>
              <a:off x="1747838" y="2476501"/>
              <a:ext cx="98425" cy="96838"/>
            </a:xfrm>
            <a:custGeom>
              <a:avLst/>
              <a:gdLst>
                <a:gd name="T0" fmla="*/ 61 w 62"/>
                <a:gd name="T1" fmla="*/ 0 h 61"/>
                <a:gd name="T2" fmla="*/ 0 w 62"/>
                <a:gd name="T3" fmla="*/ 59 h 61"/>
                <a:gd name="T4" fmla="*/ 2 w 62"/>
                <a:gd name="T5" fmla="*/ 61 h 61"/>
                <a:gd name="T6" fmla="*/ 62 w 62"/>
                <a:gd name="T7" fmla="*/ 2 h 61"/>
                <a:gd name="T8" fmla="*/ 61 w 62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61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2" y="2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Freeform 397"/>
            <p:cNvSpPr>
              <a:spLocks/>
            </p:cNvSpPr>
            <p:nvPr/>
          </p:nvSpPr>
          <p:spPr bwMode="auto">
            <a:xfrm>
              <a:off x="1747838" y="2476501"/>
              <a:ext cx="98425" cy="96838"/>
            </a:xfrm>
            <a:custGeom>
              <a:avLst/>
              <a:gdLst>
                <a:gd name="T0" fmla="*/ 61 w 62"/>
                <a:gd name="T1" fmla="*/ 0 h 61"/>
                <a:gd name="T2" fmla="*/ 0 w 62"/>
                <a:gd name="T3" fmla="*/ 59 h 61"/>
                <a:gd name="T4" fmla="*/ 2 w 62"/>
                <a:gd name="T5" fmla="*/ 61 h 61"/>
                <a:gd name="T6" fmla="*/ 62 w 62"/>
                <a:gd name="T7" fmla="*/ 2 h 61"/>
                <a:gd name="T8" fmla="*/ 61 w 62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61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2" y="2"/>
                  </a:lnTo>
                  <a:lnTo>
                    <a:pt x="6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Freeform 398"/>
            <p:cNvSpPr>
              <a:spLocks/>
            </p:cNvSpPr>
            <p:nvPr/>
          </p:nvSpPr>
          <p:spPr bwMode="auto">
            <a:xfrm>
              <a:off x="962026" y="831851"/>
              <a:ext cx="98425" cy="96838"/>
            </a:xfrm>
            <a:custGeom>
              <a:avLst/>
              <a:gdLst>
                <a:gd name="T0" fmla="*/ 61 w 62"/>
                <a:gd name="T1" fmla="*/ 0 h 61"/>
                <a:gd name="T2" fmla="*/ 0 w 62"/>
                <a:gd name="T3" fmla="*/ 59 h 61"/>
                <a:gd name="T4" fmla="*/ 2 w 62"/>
                <a:gd name="T5" fmla="*/ 61 h 61"/>
                <a:gd name="T6" fmla="*/ 62 w 62"/>
                <a:gd name="T7" fmla="*/ 1 h 61"/>
                <a:gd name="T8" fmla="*/ 61 w 62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61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2" y="1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Freeform 399"/>
            <p:cNvSpPr>
              <a:spLocks/>
            </p:cNvSpPr>
            <p:nvPr/>
          </p:nvSpPr>
          <p:spPr bwMode="auto">
            <a:xfrm>
              <a:off x="962026" y="831851"/>
              <a:ext cx="98425" cy="96838"/>
            </a:xfrm>
            <a:custGeom>
              <a:avLst/>
              <a:gdLst>
                <a:gd name="T0" fmla="*/ 61 w 62"/>
                <a:gd name="T1" fmla="*/ 0 h 61"/>
                <a:gd name="T2" fmla="*/ 0 w 62"/>
                <a:gd name="T3" fmla="*/ 59 h 61"/>
                <a:gd name="T4" fmla="*/ 2 w 62"/>
                <a:gd name="T5" fmla="*/ 61 h 61"/>
                <a:gd name="T6" fmla="*/ 62 w 62"/>
                <a:gd name="T7" fmla="*/ 1 h 61"/>
                <a:gd name="T8" fmla="*/ 61 w 62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61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2" y="1"/>
                  </a:lnTo>
                  <a:lnTo>
                    <a:pt x="6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Freeform 400"/>
            <p:cNvSpPr>
              <a:spLocks/>
            </p:cNvSpPr>
            <p:nvPr/>
          </p:nvSpPr>
          <p:spPr bwMode="auto">
            <a:xfrm>
              <a:off x="2794001" y="1803401"/>
              <a:ext cx="96838" cy="96838"/>
            </a:xfrm>
            <a:custGeom>
              <a:avLst/>
              <a:gdLst>
                <a:gd name="T0" fmla="*/ 60 w 61"/>
                <a:gd name="T1" fmla="*/ 0 h 61"/>
                <a:gd name="T2" fmla="*/ 0 w 61"/>
                <a:gd name="T3" fmla="*/ 59 h 61"/>
                <a:gd name="T4" fmla="*/ 2 w 61"/>
                <a:gd name="T5" fmla="*/ 61 h 61"/>
                <a:gd name="T6" fmla="*/ 61 w 61"/>
                <a:gd name="T7" fmla="*/ 2 h 61"/>
                <a:gd name="T8" fmla="*/ 60 w 61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1">
                  <a:moveTo>
                    <a:pt x="60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1" y="2"/>
                  </a:ln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Freeform 401"/>
            <p:cNvSpPr>
              <a:spLocks/>
            </p:cNvSpPr>
            <p:nvPr/>
          </p:nvSpPr>
          <p:spPr bwMode="auto">
            <a:xfrm>
              <a:off x="2794001" y="1803401"/>
              <a:ext cx="96838" cy="96838"/>
            </a:xfrm>
            <a:custGeom>
              <a:avLst/>
              <a:gdLst>
                <a:gd name="T0" fmla="*/ 60 w 61"/>
                <a:gd name="T1" fmla="*/ 0 h 61"/>
                <a:gd name="T2" fmla="*/ 0 w 61"/>
                <a:gd name="T3" fmla="*/ 59 h 61"/>
                <a:gd name="T4" fmla="*/ 2 w 61"/>
                <a:gd name="T5" fmla="*/ 61 h 61"/>
                <a:gd name="T6" fmla="*/ 61 w 61"/>
                <a:gd name="T7" fmla="*/ 2 h 61"/>
                <a:gd name="T8" fmla="*/ 60 w 61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1">
                  <a:moveTo>
                    <a:pt x="60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1" y="2"/>
                  </a:lnTo>
                  <a:lnTo>
                    <a:pt x="6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Freeform 402"/>
            <p:cNvSpPr>
              <a:spLocks/>
            </p:cNvSpPr>
            <p:nvPr/>
          </p:nvSpPr>
          <p:spPr bwMode="auto">
            <a:xfrm>
              <a:off x="1962151" y="2360614"/>
              <a:ext cx="65088" cy="66675"/>
            </a:xfrm>
            <a:custGeom>
              <a:avLst/>
              <a:gdLst>
                <a:gd name="T0" fmla="*/ 48 w 70"/>
                <a:gd name="T1" fmla="*/ 56 h 70"/>
                <a:gd name="T2" fmla="*/ 43 w 70"/>
                <a:gd name="T3" fmla="*/ 47 h 70"/>
                <a:gd name="T4" fmla="*/ 35 w 70"/>
                <a:gd name="T5" fmla="*/ 50 h 70"/>
                <a:gd name="T6" fmla="*/ 28 w 70"/>
                <a:gd name="T7" fmla="*/ 48 h 70"/>
                <a:gd name="T8" fmla="*/ 22 w 70"/>
                <a:gd name="T9" fmla="*/ 43 h 70"/>
                <a:gd name="T10" fmla="*/ 22 w 70"/>
                <a:gd name="T11" fmla="*/ 43 h 70"/>
                <a:gd name="T12" fmla="*/ 20 w 70"/>
                <a:gd name="T13" fmla="*/ 35 h 70"/>
                <a:gd name="T14" fmla="*/ 22 w 70"/>
                <a:gd name="T15" fmla="*/ 27 h 70"/>
                <a:gd name="T16" fmla="*/ 27 w 70"/>
                <a:gd name="T17" fmla="*/ 22 h 70"/>
                <a:gd name="T18" fmla="*/ 35 w 70"/>
                <a:gd name="T19" fmla="*/ 20 h 70"/>
                <a:gd name="T20" fmla="*/ 42 w 70"/>
                <a:gd name="T21" fmla="*/ 21 h 70"/>
                <a:gd name="T22" fmla="*/ 48 w 70"/>
                <a:gd name="T23" fmla="*/ 27 h 70"/>
                <a:gd name="T24" fmla="*/ 48 w 70"/>
                <a:gd name="T25" fmla="*/ 27 h 70"/>
                <a:gd name="T26" fmla="*/ 50 w 70"/>
                <a:gd name="T27" fmla="*/ 35 h 70"/>
                <a:gd name="T28" fmla="*/ 48 w 70"/>
                <a:gd name="T29" fmla="*/ 42 h 70"/>
                <a:gd name="T30" fmla="*/ 43 w 70"/>
                <a:gd name="T31" fmla="*/ 47 h 70"/>
                <a:gd name="T32" fmla="*/ 43 w 70"/>
                <a:gd name="T33" fmla="*/ 47 h 70"/>
                <a:gd name="T34" fmla="*/ 48 w 70"/>
                <a:gd name="T35" fmla="*/ 56 h 70"/>
                <a:gd name="T36" fmla="*/ 53 w 70"/>
                <a:gd name="T37" fmla="*/ 64 h 70"/>
                <a:gd name="T38" fmla="*/ 66 w 70"/>
                <a:gd name="T39" fmla="*/ 51 h 70"/>
                <a:gd name="T40" fmla="*/ 70 w 70"/>
                <a:gd name="T41" fmla="*/ 35 h 70"/>
                <a:gd name="T42" fmla="*/ 64 w 70"/>
                <a:gd name="T43" fmla="*/ 16 h 70"/>
                <a:gd name="T44" fmla="*/ 64 w 70"/>
                <a:gd name="T45" fmla="*/ 16 h 70"/>
                <a:gd name="T46" fmla="*/ 51 w 70"/>
                <a:gd name="T47" fmla="*/ 4 h 70"/>
                <a:gd name="T48" fmla="*/ 35 w 70"/>
                <a:gd name="T49" fmla="*/ 0 h 70"/>
                <a:gd name="T50" fmla="*/ 16 w 70"/>
                <a:gd name="T51" fmla="*/ 5 h 70"/>
                <a:gd name="T52" fmla="*/ 4 w 70"/>
                <a:gd name="T53" fmla="*/ 18 h 70"/>
                <a:gd name="T54" fmla="*/ 0 w 70"/>
                <a:gd name="T55" fmla="*/ 35 h 70"/>
                <a:gd name="T56" fmla="*/ 5 w 70"/>
                <a:gd name="T57" fmla="*/ 53 h 70"/>
                <a:gd name="T58" fmla="*/ 5 w 70"/>
                <a:gd name="T59" fmla="*/ 53 h 70"/>
                <a:gd name="T60" fmla="*/ 18 w 70"/>
                <a:gd name="T61" fmla="*/ 65 h 70"/>
                <a:gd name="T62" fmla="*/ 35 w 70"/>
                <a:gd name="T63" fmla="*/ 70 h 70"/>
                <a:gd name="T64" fmla="*/ 53 w 70"/>
                <a:gd name="T65" fmla="*/ 64 h 70"/>
                <a:gd name="T66" fmla="*/ 53 w 70"/>
                <a:gd name="T67" fmla="*/ 64 h 70"/>
                <a:gd name="T68" fmla="*/ 48 w 70"/>
                <a:gd name="T69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" h="70">
                  <a:moveTo>
                    <a:pt x="48" y="56"/>
                  </a:moveTo>
                  <a:cubicBezTo>
                    <a:pt x="43" y="47"/>
                    <a:pt x="43" y="47"/>
                    <a:pt x="43" y="47"/>
                  </a:cubicBezTo>
                  <a:cubicBezTo>
                    <a:pt x="40" y="49"/>
                    <a:pt x="38" y="50"/>
                    <a:pt x="35" y="50"/>
                  </a:cubicBezTo>
                  <a:cubicBezTo>
                    <a:pt x="32" y="50"/>
                    <a:pt x="30" y="49"/>
                    <a:pt x="28" y="48"/>
                  </a:cubicBezTo>
                  <a:cubicBezTo>
                    <a:pt x="25" y="47"/>
                    <a:pt x="23" y="45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0"/>
                    <a:pt x="20" y="37"/>
                    <a:pt x="20" y="35"/>
                  </a:cubicBezTo>
                  <a:cubicBezTo>
                    <a:pt x="20" y="32"/>
                    <a:pt x="20" y="30"/>
                    <a:pt x="22" y="27"/>
                  </a:cubicBezTo>
                  <a:cubicBezTo>
                    <a:pt x="23" y="25"/>
                    <a:pt x="24" y="23"/>
                    <a:pt x="27" y="22"/>
                  </a:cubicBezTo>
                  <a:cubicBezTo>
                    <a:pt x="29" y="20"/>
                    <a:pt x="32" y="20"/>
                    <a:pt x="35" y="20"/>
                  </a:cubicBezTo>
                  <a:cubicBezTo>
                    <a:pt x="37" y="20"/>
                    <a:pt x="40" y="20"/>
                    <a:pt x="42" y="21"/>
                  </a:cubicBezTo>
                  <a:cubicBezTo>
                    <a:pt x="44" y="23"/>
                    <a:pt x="46" y="24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9" y="29"/>
                    <a:pt x="50" y="32"/>
                    <a:pt x="50" y="35"/>
                  </a:cubicBezTo>
                  <a:cubicBezTo>
                    <a:pt x="50" y="37"/>
                    <a:pt x="49" y="40"/>
                    <a:pt x="48" y="42"/>
                  </a:cubicBezTo>
                  <a:cubicBezTo>
                    <a:pt x="47" y="44"/>
                    <a:pt x="45" y="46"/>
                    <a:pt x="43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9" y="61"/>
                    <a:pt x="63" y="56"/>
                    <a:pt x="66" y="51"/>
                  </a:cubicBezTo>
                  <a:cubicBezTo>
                    <a:pt x="68" y="46"/>
                    <a:pt x="70" y="40"/>
                    <a:pt x="70" y="35"/>
                  </a:cubicBezTo>
                  <a:cubicBezTo>
                    <a:pt x="70" y="28"/>
                    <a:pt x="68" y="22"/>
                    <a:pt x="64" y="1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1" y="11"/>
                    <a:pt x="57" y="7"/>
                    <a:pt x="51" y="4"/>
                  </a:cubicBezTo>
                  <a:cubicBezTo>
                    <a:pt x="46" y="1"/>
                    <a:pt x="41" y="0"/>
                    <a:pt x="35" y="0"/>
                  </a:cubicBezTo>
                  <a:cubicBezTo>
                    <a:pt x="28" y="0"/>
                    <a:pt x="22" y="1"/>
                    <a:pt x="16" y="5"/>
                  </a:cubicBezTo>
                  <a:cubicBezTo>
                    <a:pt x="11" y="8"/>
                    <a:pt x="7" y="13"/>
                    <a:pt x="4" y="18"/>
                  </a:cubicBezTo>
                  <a:cubicBezTo>
                    <a:pt x="1" y="23"/>
                    <a:pt x="0" y="29"/>
                    <a:pt x="0" y="35"/>
                  </a:cubicBezTo>
                  <a:cubicBezTo>
                    <a:pt x="0" y="41"/>
                    <a:pt x="1" y="48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8" y="59"/>
                    <a:pt x="13" y="63"/>
                    <a:pt x="18" y="65"/>
                  </a:cubicBezTo>
                  <a:cubicBezTo>
                    <a:pt x="23" y="68"/>
                    <a:pt x="29" y="70"/>
                    <a:pt x="35" y="70"/>
                  </a:cubicBezTo>
                  <a:cubicBezTo>
                    <a:pt x="41" y="70"/>
                    <a:pt x="48" y="68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lnTo>
                    <a:pt x="4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Freeform 403"/>
            <p:cNvSpPr>
              <a:spLocks/>
            </p:cNvSpPr>
            <p:nvPr/>
          </p:nvSpPr>
          <p:spPr bwMode="auto">
            <a:xfrm>
              <a:off x="1776413" y="1716089"/>
              <a:ext cx="65088" cy="65088"/>
            </a:xfrm>
            <a:custGeom>
              <a:avLst/>
              <a:gdLst>
                <a:gd name="T0" fmla="*/ 49 w 70"/>
                <a:gd name="T1" fmla="*/ 56 h 70"/>
                <a:gd name="T2" fmla="*/ 43 w 70"/>
                <a:gd name="T3" fmla="*/ 48 h 70"/>
                <a:gd name="T4" fmla="*/ 35 w 70"/>
                <a:gd name="T5" fmla="*/ 50 h 70"/>
                <a:gd name="T6" fmla="*/ 28 w 70"/>
                <a:gd name="T7" fmla="*/ 48 h 70"/>
                <a:gd name="T8" fmla="*/ 22 w 70"/>
                <a:gd name="T9" fmla="*/ 43 h 70"/>
                <a:gd name="T10" fmla="*/ 22 w 70"/>
                <a:gd name="T11" fmla="*/ 43 h 70"/>
                <a:gd name="T12" fmla="*/ 20 w 70"/>
                <a:gd name="T13" fmla="*/ 35 h 70"/>
                <a:gd name="T14" fmla="*/ 22 w 70"/>
                <a:gd name="T15" fmla="*/ 28 h 70"/>
                <a:gd name="T16" fmla="*/ 27 w 70"/>
                <a:gd name="T17" fmla="*/ 22 h 70"/>
                <a:gd name="T18" fmla="*/ 35 w 70"/>
                <a:gd name="T19" fmla="*/ 20 h 70"/>
                <a:gd name="T20" fmla="*/ 42 w 70"/>
                <a:gd name="T21" fmla="*/ 22 h 70"/>
                <a:gd name="T22" fmla="*/ 48 w 70"/>
                <a:gd name="T23" fmla="*/ 27 h 70"/>
                <a:gd name="T24" fmla="*/ 48 w 70"/>
                <a:gd name="T25" fmla="*/ 27 h 70"/>
                <a:gd name="T26" fmla="*/ 50 w 70"/>
                <a:gd name="T27" fmla="*/ 35 h 70"/>
                <a:gd name="T28" fmla="*/ 48 w 70"/>
                <a:gd name="T29" fmla="*/ 42 h 70"/>
                <a:gd name="T30" fmla="*/ 43 w 70"/>
                <a:gd name="T31" fmla="*/ 48 h 70"/>
                <a:gd name="T32" fmla="*/ 43 w 70"/>
                <a:gd name="T33" fmla="*/ 48 h 70"/>
                <a:gd name="T34" fmla="*/ 49 w 70"/>
                <a:gd name="T35" fmla="*/ 56 h 70"/>
                <a:gd name="T36" fmla="*/ 54 w 70"/>
                <a:gd name="T37" fmla="*/ 65 h 70"/>
                <a:gd name="T38" fmla="*/ 66 w 70"/>
                <a:gd name="T39" fmla="*/ 52 h 70"/>
                <a:gd name="T40" fmla="*/ 70 w 70"/>
                <a:gd name="T41" fmla="*/ 35 h 70"/>
                <a:gd name="T42" fmla="*/ 65 w 70"/>
                <a:gd name="T43" fmla="*/ 16 h 70"/>
                <a:gd name="T44" fmla="*/ 65 w 70"/>
                <a:gd name="T45" fmla="*/ 16 h 70"/>
                <a:gd name="T46" fmla="*/ 52 w 70"/>
                <a:gd name="T47" fmla="*/ 4 h 70"/>
                <a:gd name="T48" fmla="*/ 35 w 70"/>
                <a:gd name="T49" fmla="*/ 0 h 70"/>
                <a:gd name="T50" fmla="*/ 17 w 70"/>
                <a:gd name="T51" fmla="*/ 5 h 70"/>
                <a:gd name="T52" fmla="*/ 4 w 70"/>
                <a:gd name="T53" fmla="*/ 18 h 70"/>
                <a:gd name="T54" fmla="*/ 0 w 70"/>
                <a:gd name="T55" fmla="*/ 35 h 70"/>
                <a:gd name="T56" fmla="*/ 6 w 70"/>
                <a:gd name="T57" fmla="*/ 54 h 70"/>
                <a:gd name="T58" fmla="*/ 6 w 70"/>
                <a:gd name="T59" fmla="*/ 54 h 70"/>
                <a:gd name="T60" fmla="*/ 19 w 70"/>
                <a:gd name="T61" fmla="*/ 66 h 70"/>
                <a:gd name="T62" fmla="*/ 35 w 70"/>
                <a:gd name="T63" fmla="*/ 70 h 70"/>
                <a:gd name="T64" fmla="*/ 54 w 70"/>
                <a:gd name="T65" fmla="*/ 65 h 70"/>
                <a:gd name="T66" fmla="*/ 54 w 70"/>
                <a:gd name="T67" fmla="*/ 65 h 70"/>
                <a:gd name="T68" fmla="*/ 49 w 70"/>
                <a:gd name="T69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" h="70">
                  <a:moveTo>
                    <a:pt x="49" y="56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1" y="49"/>
                    <a:pt x="38" y="50"/>
                    <a:pt x="35" y="50"/>
                  </a:cubicBezTo>
                  <a:cubicBezTo>
                    <a:pt x="33" y="50"/>
                    <a:pt x="30" y="49"/>
                    <a:pt x="28" y="48"/>
                  </a:cubicBezTo>
                  <a:cubicBezTo>
                    <a:pt x="26" y="47"/>
                    <a:pt x="24" y="45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1" y="40"/>
                    <a:pt x="20" y="38"/>
                    <a:pt x="20" y="35"/>
                  </a:cubicBezTo>
                  <a:cubicBezTo>
                    <a:pt x="20" y="32"/>
                    <a:pt x="21" y="30"/>
                    <a:pt x="22" y="28"/>
                  </a:cubicBezTo>
                  <a:cubicBezTo>
                    <a:pt x="23" y="26"/>
                    <a:pt x="25" y="24"/>
                    <a:pt x="27" y="22"/>
                  </a:cubicBezTo>
                  <a:cubicBezTo>
                    <a:pt x="30" y="21"/>
                    <a:pt x="32" y="20"/>
                    <a:pt x="35" y="20"/>
                  </a:cubicBezTo>
                  <a:cubicBezTo>
                    <a:pt x="38" y="20"/>
                    <a:pt x="40" y="21"/>
                    <a:pt x="42" y="22"/>
                  </a:cubicBezTo>
                  <a:cubicBezTo>
                    <a:pt x="45" y="23"/>
                    <a:pt x="47" y="25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50" y="29"/>
                    <a:pt x="50" y="32"/>
                    <a:pt x="50" y="35"/>
                  </a:cubicBezTo>
                  <a:cubicBezTo>
                    <a:pt x="50" y="37"/>
                    <a:pt x="50" y="40"/>
                    <a:pt x="48" y="42"/>
                  </a:cubicBezTo>
                  <a:cubicBezTo>
                    <a:pt x="47" y="44"/>
                    <a:pt x="46" y="46"/>
                    <a:pt x="43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4" y="65"/>
                    <a:pt x="54" y="65"/>
                    <a:pt x="54" y="65"/>
                  </a:cubicBezTo>
                  <a:cubicBezTo>
                    <a:pt x="59" y="61"/>
                    <a:pt x="63" y="57"/>
                    <a:pt x="66" y="52"/>
                  </a:cubicBezTo>
                  <a:cubicBezTo>
                    <a:pt x="69" y="47"/>
                    <a:pt x="70" y="41"/>
                    <a:pt x="70" y="35"/>
                  </a:cubicBezTo>
                  <a:cubicBezTo>
                    <a:pt x="70" y="29"/>
                    <a:pt x="69" y="22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2" y="11"/>
                    <a:pt x="57" y="7"/>
                    <a:pt x="52" y="4"/>
                  </a:cubicBezTo>
                  <a:cubicBezTo>
                    <a:pt x="47" y="1"/>
                    <a:pt x="41" y="0"/>
                    <a:pt x="35" y="0"/>
                  </a:cubicBezTo>
                  <a:cubicBezTo>
                    <a:pt x="29" y="0"/>
                    <a:pt x="22" y="2"/>
                    <a:pt x="17" y="5"/>
                  </a:cubicBezTo>
                  <a:cubicBezTo>
                    <a:pt x="11" y="9"/>
                    <a:pt x="7" y="13"/>
                    <a:pt x="4" y="18"/>
                  </a:cubicBezTo>
                  <a:cubicBezTo>
                    <a:pt x="2" y="23"/>
                    <a:pt x="0" y="29"/>
                    <a:pt x="0" y="35"/>
                  </a:cubicBezTo>
                  <a:cubicBezTo>
                    <a:pt x="0" y="41"/>
                    <a:pt x="2" y="48"/>
                    <a:pt x="6" y="54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9" y="59"/>
                    <a:pt x="13" y="63"/>
                    <a:pt x="19" y="66"/>
                  </a:cubicBezTo>
                  <a:cubicBezTo>
                    <a:pt x="24" y="69"/>
                    <a:pt x="29" y="70"/>
                    <a:pt x="35" y="70"/>
                  </a:cubicBezTo>
                  <a:cubicBezTo>
                    <a:pt x="42" y="70"/>
                    <a:pt x="48" y="68"/>
                    <a:pt x="54" y="65"/>
                  </a:cubicBezTo>
                  <a:cubicBezTo>
                    <a:pt x="54" y="65"/>
                    <a:pt x="54" y="65"/>
                    <a:pt x="54" y="65"/>
                  </a:cubicBezTo>
                  <a:lnTo>
                    <a:pt x="49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Freeform 404"/>
            <p:cNvSpPr>
              <a:spLocks/>
            </p:cNvSpPr>
            <p:nvPr/>
          </p:nvSpPr>
          <p:spPr bwMode="auto">
            <a:xfrm>
              <a:off x="931863" y="1914526"/>
              <a:ext cx="65088" cy="65088"/>
            </a:xfrm>
            <a:custGeom>
              <a:avLst/>
              <a:gdLst>
                <a:gd name="T0" fmla="*/ 48 w 70"/>
                <a:gd name="T1" fmla="*/ 56 h 70"/>
                <a:gd name="T2" fmla="*/ 43 w 70"/>
                <a:gd name="T3" fmla="*/ 48 h 70"/>
                <a:gd name="T4" fmla="*/ 35 w 70"/>
                <a:gd name="T5" fmla="*/ 50 h 70"/>
                <a:gd name="T6" fmla="*/ 27 w 70"/>
                <a:gd name="T7" fmla="*/ 48 h 70"/>
                <a:gd name="T8" fmla="*/ 22 w 70"/>
                <a:gd name="T9" fmla="*/ 43 h 70"/>
                <a:gd name="T10" fmla="*/ 22 w 70"/>
                <a:gd name="T11" fmla="*/ 43 h 70"/>
                <a:gd name="T12" fmla="*/ 20 w 70"/>
                <a:gd name="T13" fmla="*/ 35 h 70"/>
                <a:gd name="T14" fmla="*/ 21 w 70"/>
                <a:gd name="T15" fmla="*/ 28 h 70"/>
                <a:gd name="T16" fmla="*/ 27 w 70"/>
                <a:gd name="T17" fmla="*/ 22 h 70"/>
                <a:gd name="T18" fmla="*/ 27 w 70"/>
                <a:gd name="T19" fmla="*/ 22 h 70"/>
                <a:gd name="T20" fmla="*/ 35 w 70"/>
                <a:gd name="T21" fmla="*/ 20 h 70"/>
                <a:gd name="T22" fmla="*/ 42 w 70"/>
                <a:gd name="T23" fmla="*/ 22 h 70"/>
                <a:gd name="T24" fmla="*/ 47 w 70"/>
                <a:gd name="T25" fmla="*/ 27 h 70"/>
                <a:gd name="T26" fmla="*/ 47 w 70"/>
                <a:gd name="T27" fmla="*/ 27 h 70"/>
                <a:gd name="T28" fmla="*/ 50 w 70"/>
                <a:gd name="T29" fmla="*/ 35 h 70"/>
                <a:gd name="T30" fmla="*/ 48 w 70"/>
                <a:gd name="T31" fmla="*/ 42 h 70"/>
                <a:gd name="T32" fmla="*/ 43 w 70"/>
                <a:gd name="T33" fmla="*/ 48 h 70"/>
                <a:gd name="T34" fmla="*/ 43 w 70"/>
                <a:gd name="T35" fmla="*/ 48 h 70"/>
                <a:gd name="T36" fmla="*/ 48 w 70"/>
                <a:gd name="T37" fmla="*/ 56 h 70"/>
                <a:gd name="T38" fmla="*/ 53 w 70"/>
                <a:gd name="T39" fmla="*/ 65 h 70"/>
                <a:gd name="T40" fmla="*/ 65 w 70"/>
                <a:gd name="T41" fmla="*/ 52 h 70"/>
                <a:gd name="T42" fmla="*/ 70 w 70"/>
                <a:gd name="T43" fmla="*/ 35 h 70"/>
                <a:gd name="T44" fmla="*/ 64 w 70"/>
                <a:gd name="T45" fmla="*/ 16 h 70"/>
                <a:gd name="T46" fmla="*/ 64 w 70"/>
                <a:gd name="T47" fmla="*/ 16 h 70"/>
                <a:gd name="T48" fmla="*/ 51 w 70"/>
                <a:gd name="T49" fmla="*/ 4 h 70"/>
                <a:gd name="T50" fmla="*/ 35 w 70"/>
                <a:gd name="T51" fmla="*/ 0 h 70"/>
                <a:gd name="T52" fmla="*/ 16 w 70"/>
                <a:gd name="T53" fmla="*/ 5 h 70"/>
                <a:gd name="T54" fmla="*/ 16 w 70"/>
                <a:gd name="T55" fmla="*/ 5 h 70"/>
                <a:gd name="T56" fmla="*/ 4 w 70"/>
                <a:gd name="T57" fmla="*/ 18 h 70"/>
                <a:gd name="T58" fmla="*/ 0 w 70"/>
                <a:gd name="T59" fmla="*/ 35 h 70"/>
                <a:gd name="T60" fmla="*/ 5 w 70"/>
                <a:gd name="T61" fmla="*/ 54 h 70"/>
                <a:gd name="T62" fmla="*/ 5 w 70"/>
                <a:gd name="T63" fmla="*/ 54 h 70"/>
                <a:gd name="T64" fmla="*/ 18 w 70"/>
                <a:gd name="T65" fmla="*/ 66 h 70"/>
                <a:gd name="T66" fmla="*/ 35 w 70"/>
                <a:gd name="T67" fmla="*/ 70 h 70"/>
                <a:gd name="T68" fmla="*/ 53 w 70"/>
                <a:gd name="T69" fmla="*/ 65 h 70"/>
                <a:gd name="T70" fmla="*/ 53 w 70"/>
                <a:gd name="T71" fmla="*/ 65 h 70"/>
                <a:gd name="T72" fmla="*/ 48 w 70"/>
                <a:gd name="T73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0" h="70">
                  <a:moveTo>
                    <a:pt x="48" y="56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0" y="49"/>
                    <a:pt x="37" y="50"/>
                    <a:pt x="35" y="50"/>
                  </a:cubicBezTo>
                  <a:cubicBezTo>
                    <a:pt x="32" y="50"/>
                    <a:pt x="30" y="50"/>
                    <a:pt x="27" y="48"/>
                  </a:cubicBezTo>
                  <a:cubicBezTo>
                    <a:pt x="25" y="47"/>
                    <a:pt x="23" y="45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1"/>
                    <a:pt x="20" y="38"/>
                    <a:pt x="20" y="35"/>
                  </a:cubicBezTo>
                  <a:cubicBezTo>
                    <a:pt x="20" y="33"/>
                    <a:pt x="20" y="30"/>
                    <a:pt x="21" y="28"/>
                  </a:cubicBezTo>
                  <a:cubicBezTo>
                    <a:pt x="23" y="26"/>
                    <a:pt x="24" y="24"/>
                    <a:pt x="27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9" y="21"/>
                    <a:pt x="32" y="20"/>
                    <a:pt x="35" y="20"/>
                  </a:cubicBezTo>
                  <a:cubicBezTo>
                    <a:pt x="37" y="20"/>
                    <a:pt x="40" y="21"/>
                    <a:pt x="42" y="22"/>
                  </a:cubicBezTo>
                  <a:cubicBezTo>
                    <a:pt x="44" y="23"/>
                    <a:pt x="46" y="25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9" y="30"/>
                    <a:pt x="50" y="32"/>
                    <a:pt x="50" y="35"/>
                  </a:cubicBezTo>
                  <a:cubicBezTo>
                    <a:pt x="50" y="38"/>
                    <a:pt x="49" y="40"/>
                    <a:pt x="48" y="42"/>
                  </a:cubicBezTo>
                  <a:cubicBezTo>
                    <a:pt x="47" y="44"/>
                    <a:pt x="45" y="46"/>
                    <a:pt x="43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9" y="61"/>
                    <a:pt x="63" y="57"/>
                    <a:pt x="65" y="52"/>
                  </a:cubicBezTo>
                  <a:cubicBezTo>
                    <a:pt x="68" y="47"/>
                    <a:pt x="70" y="41"/>
                    <a:pt x="70" y="35"/>
                  </a:cubicBezTo>
                  <a:cubicBezTo>
                    <a:pt x="70" y="29"/>
                    <a:pt x="68" y="22"/>
                    <a:pt x="64" y="1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1" y="11"/>
                    <a:pt x="56" y="7"/>
                    <a:pt x="51" y="4"/>
                  </a:cubicBezTo>
                  <a:cubicBezTo>
                    <a:pt x="46" y="1"/>
                    <a:pt x="40" y="0"/>
                    <a:pt x="35" y="0"/>
                  </a:cubicBezTo>
                  <a:cubicBezTo>
                    <a:pt x="28" y="0"/>
                    <a:pt x="22" y="2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1" y="9"/>
                    <a:pt x="7" y="13"/>
                    <a:pt x="4" y="18"/>
                  </a:cubicBezTo>
                  <a:cubicBezTo>
                    <a:pt x="1" y="24"/>
                    <a:pt x="0" y="29"/>
                    <a:pt x="0" y="35"/>
                  </a:cubicBezTo>
                  <a:cubicBezTo>
                    <a:pt x="0" y="41"/>
                    <a:pt x="1" y="48"/>
                    <a:pt x="5" y="54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8" y="59"/>
                    <a:pt x="13" y="63"/>
                    <a:pt x="18" y="66"/>
                  </a:cubicBezTo>
                  <a:cubicBezTo>
                    <a:pt x="23" y="69"/>
                    <a:pt x="29" y="70"/>
                    <a:pt x="35" y="70"/>
                  </a:cubicBezTo>
                  <a:cubicBezTo>
                    <a:pt x="41" y="70"/>
                    <a:pt x="48" y="68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lnTo>
                    <a:pt x="4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Freeform 405"/>
            <p:cNvSpPr>
              <a:spLocks/>
            </p:cNvSpPr>
            <p:nvPr/>
          </p:nvSpPr>
          <p:spPr bwMode="auto">
            <a:xfrm>
              <a:off x="1171576" y="1176339"/>
              <a:ext cx="66675" cy="66675"/>
            </a:xfrm>
            <a:custGeom>
              <a:avLst/>
              <a:gdLst>
                <a:gd name="T0" fmla="*/ 49 w 71"/>
                <a:gd name="T1" fmla="*/ 56 h 70"/>
                <a:gd name="T2" fmla="*/ 44 w 71"/>
                <a:gd name="T3" fmla="*/ 48 h 70"/>
                <a:gd name="T4" fmla="*/ 36 w 71"/>
                <a:gd name="T5" fmla="*/ 50 h 70"/>
                <a:gd name="T6" fmla="*/ 28 w 71"/>
                <a:gd name="T7" fmla="*/ 48 h 70"/>
                <a:gd name="T8" fmla="*/ 23 w 71"/>
                <a:gd name="T9" fmla="*/ 43 h 70"/>
                <a:gd name="T10" fmla="*/ 23 w 71"/>
                <a:gd name="T11" fmla="*/ 43 h 70"/>
                <a:gd name="T12" fmla="*/ 20 w 71"/>
                <a:gd name="T13" fmla="*/ 35 h 70"/>
                <a:gd name="T14" fmla="*/ 22 w 71"/>
                <a:gd name="T15" fmla="*/ 28 h 70"/>
                <a:gd name="T16" fmla="*/ 28 w 71"/>
                <a:gd name="T17" fmla="*/ 22 h 70"/>
                <a:gd name="T18" fmla="*/ 36 w 71"/>
                <a:gd name="T19" fmla="*/ 20 h 70"/>
                <a:gd name="T20" fmla="*/ 43 w 71"/>
                <a:gd name="T21" fmla="*/ 22 h 70"/>
                <a:gd name="T22" fmla="*/ 48 w 71"/>
                <a:gd name="T23" fmla="*/ 27 h 70"/>
                <a:gd name="T24" fmla="*/ 48 w 71"/>
                <a:gd name="T25" fmla="*/ 27 h 70"/>
                <a:gd name="T26" fmla="*/ 51 w 71"/>
                <a:gd name="T27" fmla="*/ 35 h 70"/>
                <a:gd name="T28" fmla="*/ 49 w 71"/>
                <a:gd name="T29" fmla="*/ 42 h 70"/>
                <a:gd name="T30" fmla="*/ 44 w 71"/>
                <a:gd name="T31" fmla="*/ 48 h 70"/>
                <a:gd name="T32" fmla="*/ 44 w 71"/>
                <a:gd name="T33" fmla="*/ 48 h 70"/>
                <a:gd name="T34" fmla="*/ 49 w 71"/>
                <a:gd name="T35" fmla="*/ 56 h 70"/>
                <a:gd name="T36" fmla="*/ 54 w 71"/>
                <a:gd name="T37" fmla="*/ 65 h 70"/>
                <a:gd name="T38" fmla="*/ 66 w 71"/>
                <a:gd name="T39" fmla="*/ 52 h 70"/>
                <a:gd name="T40" fmla="*/ 71 w 71"/>
                <a:gd name="T41" fmla="*/ 35 h 70"/>
                <a:gd name="T42" fmla="*/ 65 w 71"/>
                <a:gd name="T43" fmla="*/ 16 h 70"/>
                <a:gd name="T44" fmla="*/ 65 w 71"/>
                <a:gd name="T45" fmla="*/ 16 h 70"/>
                <a:gd name="T46" fmla="*/ 52 w 71"/>
                <a:gd name="T47" fmla="*/ 4 h 70"/>
                <a:gd name="T48" fmla="*/ 36 w 71"/>
                <a:gd name="T49" fmla="*/ 0 h 70"/>
                <a:gd name="T50" fmla="*/ 17 w 71"/>
                <a:gd name="T51" fmla="*/ 5 h 70"/>
                <a:gd name="T52" fmla="*/ 5 w 71"/>
                <a:gd name="T53" fmla="*/ 18 h 70"/>
                <a:gd name="T54" fmla="*/ 0 w 71"/>
                <a:gd name="T55" fmla="*/ 35 h 70"/>
                <a:gd name="T56" fmla="*/ 6 w 71"/>
                <a:gd name="T57" fmla="*/ 54 h 70"/>
                <a:gd name="T58" fmla="*/ 6 w 71"/>
                <a:gd name="T59" fmla="*/ 54 h 70"/>
                <a:gd name="T60" fmla="*/ 19 w 71"/>
                <a:gd name="T61" fmla="*/ 66 h 70"/>
                <a:gd name="T62" fmla="*/ 36 w 71"/>
                <a:gd name="T63" fmla="*/ 70 h 70"/>
                <a:gd name="T64" fmla="*/ 54 w 71"/>
                <a:gd name="T65" fmla="*/ 65 h 70"/>
                <a:gd name="T66" fmla="*/ 54 w 71"/>
                <a:gd name="T67" fmla="*/ 65 h 70"/>
                <a:gd name="T68" fmla="*/ 49 w 71"/>
                <a:gd name="T69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1" h="70">
                  <a:moveTo>
                    <a:pt x="49" y="56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1" y="49"/>
                    <a:pt x="38" y="50"/>
                    <a:pt x="36" y="50"/>
                  </a:cubicBezTo>
                  <a:cubicBezTo>
                    <a:pt x="33" y="50"/>
                    <a:pt x="31" y="49"/>
                    <a:pt x="28" y="48"/>
                  </a:cubicBezTo>
                  <a:cubicBezTo>
                    <a:pt x="26" y="47"/>
                    <a:pt x="24" y="45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1" y="40"/>
                    <a:pt x="20" y="38"/>
                    <a:pt x="20" y="35"/>
                  </a:cubicBezTo>
                  <a:cubicBezTo>
                    <a:pt x="20" y="32"/>
                    <a:pt x="21" y="30"/>
                    <a:pt x="22" y="28"/>
                  </a:cubicBezTo>
                  <a:cubicBezTo>
                    <a:pt x="23" y="26"/>
                    <a:pt x="25" y="24"/>
                    <a:pt x="28" y="22"/>
                  </a:cubicBezTo>
                  <a:cubicBezTo>
                    <a:pt x="30" y="21"/>
                    <a:pt x="33" y="20"/>
                    <a:pt x="36" y="20"/>
                  </a:cubicBezTo>
                  <a:cubicBezTo>
                    <a:pt x="38" y="20"/>
                    <a:pt x="41" y="21"/>
                    <a:pt x="43" y="22"/>
                  </a:cubicBezTo>
                  <a:cubicBezTo>
                    <a:pt x="45" y="23"/>
                    <a:pt x="47" y="25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50" y="29"/>
                    <a:pt x="51" y="32"/>
                    <a:pt x="51" y="35"/>
                  </a:cubicBezTo>
                  <a:cubicBezTo>
                    <a:pt x="51" y="37"/>
                    <a:pt x="50" y="40"/>
                    <a:pt x="49" y="42"/>
                  </a:cubicBezTo>
                  <a:cubicBezTo>
                    <a:pt x="48" y="44"/>
                    <a:pt x="46" y="46"/>
                    <a:pt x="44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4" y="65"/>
                    <a:pt x="54" y="65"/>
                    <a:pt x="54" y="65"/>
                  </a:cubicBezTo>
                  <a:cubicBezTo>
                    <a:pt x="59" y="61"/>
                    <a:pt x="64" y="57"/>
                    <a:pt x="66" y="52"/>
                  </a:cubicBezTo>
                  <a:cubicBezTo>
                    <a:pt x="69" y="46"/>
                    <a:pt x="71" y="41"/>
                    <a:pt x="71" y="35"/>
                  </a:cubicBezTo>
                  <a:cubicBezTo>
                    <a:pt x="71" y="29"/>
                    <a:pt x="69" y="22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2" y="11"/>
                    <a:pt x="57" y="7"/>
                    <a:pt x="52" y="4"/>
                  </a:cubicBezTo>
                  <a:cubicBezTo>
                    <a:pt x="47" y="1"/>
                    <a:pt x="41" y="0"/>
                    <a:pt x="36" y="0"/>
                  </a:cubicBezTo>
                  <a:cubicBezTo>
                    <a:pt x="29" y="0"/>
                    <a:pt x="23" y="2"/>
                    <a:pt x="17" y="5"/>
                  </a:cubicBezTo>
                  <a:cubicBezTo>
                    <a:pt x="12" y="9"/>
                    <a:pt x="7" y="13"/>
                    <a:pt x="5" y="18"/>
                  </a:cubicBezTo>
                  <a:cubicBezTo>
                    <a:pt x="2" y="23"/>
                    <a:pt x="0" y="29"/>
                    <a:pt x="0" y="35"/>
                  </a:cubicBezTo>
                  <a:cubicBezTo>
                    <a:pt x="0" y="41"/>
                    <a:pt x="2" y="48"/>
                    <a:pt x="6" y="54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9" y="59"/>
                    <a:pt x="14" y="63"/>
                    <a:pt x="19" y="66"/>
                  </a:cubicBezTo>
                  <a:cubicBezTo>
                    <a:pt x="24" y="69"/>
                    <a:pt x="30" y="70"/>
                    <a:pt x="36" y="70"/>
                  </a:cubicBezTo>
                  <a:cubicBezTo>
                    <a:pt x="42" y="70"/>
                    <a:pt x="48" y="68"/>
                    <a:pt x="54" y="65"/>
                  </a:cubicBezTo>
                  <a:cubicBezTo>
                    <a:pt x="54" y="65"/>
                    <a:pt x="54" y="65"/>
                    <a:pt x="54" y="65"/>
                  </a:cubicBezTo>
                  <a:lnTo>
                    <a:pt x="49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Freeform 406"/>
            <p:cNvSpPr>
              <a:spLocks/>
            </p:cNvSpPr>
            <p:nvPr/>
          </p:nvSpPr>
          <p:spPr bwMode="auto">
            <a:xfrm>
              <a:off x="2462213" y="1165226"/>
              <a:ext cx="65088" cy="66675"/>
            </a:xfrm>
            <a:custGeom>
              <a:avLst/>
              <a:gdLst>
                <a:gd name="T0" fmla="*/ 48 w 70"/>
                <a:gd name="T1" fmla="*/ 57 h 71"/>
                <a:gd name="T2" fmla="*/ 43 w 70"/>
                <a:gd name="T3" fmla="*/ 48 h 71"/>
                <a:gd name="T4" fmla="*/ 35 w 70"/>
                <a:gd name="T5" fmla="*/ 51 h 71"/>
                <a:gd name="T6" fmla="*/ 27 w 70"/>
                <a:gd name="T7" fmla="*/ 49 h 71"/>
                <a:gd name="T8" fmla="*/ 22 w 70"/>
                <a:gd name="T9" fmla="*/ 44 h 71"/>
                <a:gd name="T10" fmla="*/ 22 w 70"/>
                <a:gd name="T11" fmla="*/ 43 h 71"/>
                <a:gd name="T12" fmla="*/ 20 w 70"/>
                <a:gd name="T13" fmla="*/ 35 h 71"/>
                <a:gd name="T14" fmla="*/ 21 w 70"/>
                <a:gd name="T15" fmla="*/ 28 h 71"/>
                <a:gd name="T16" fmla="*/ 27 w 70"/>
                <a:gd name="T17" fmla="*/ 23 h 71"/>
                <a:gd name="T18" fmla="*/ 35 w 70"/>
                <a:gd name="T19" fmla="*/ 20 h 71"/>
                <a:gd name="T20" fmla="*/ 42 w 70"/>
                <a:gd name="T21" fmla="*/ 22 h 71"/>
                <a:gd name="T22" fmla="*/ 47 w 70"/>
                <a:gd name="T23" fmla="*/ 27 h 71"/>
                <a:gd name="T24" fmla="*/ 47 w 70"/>
                <a:gd name="T25" fmla="*/ 27 h 71"/>
                <a:gd name="T26" fmla="*/ 50 w 70"/>
                <a:gd name="T27" fmla="*/ 35 h 71"/>
                <a:gd name="T28" fmla="*/ 48 w 70"/>
                <a:gd name="T29" fmla="*/ 43 h 71"/>
                <a:gd name="T30" fmla="*/ 43 w 70"/>
                <a:gd name="T31" fmla="*/ 48 h 71"/>
                <a:gd name="T32" fmla="*/ 43 w 70"/>
                <a:gd name="T33" fmla="*/ 48 h 71"/>
                <a:gd name="T34" fmla="*/ 48 w 70"/>
                <a:gd name="T35" fmla="*/ 57 h 71"/>
                <a:gd name="T36" fmla="*/ 53 w 70"/>
                <a:gd name="T37" fmla="*/ 65 h 71"/>
                <a:gd name="T38" fmla="*/ 65 w 70"/>
                <a:gd name="T39" fmla="*/ 52 h 71"/>
                <a:gd name="T40" fmla="*/ 70 w 70"/>
                <a:gd name="T41" fmla="*/ 35 h 71"/>
                <a:gd name="T42" fmla="*/ 64 w 70"/>
                <a:gd name="T43" fmla="*/ 17 h 71"/>
                <a:gd name="T44" fmla="*/ 64 w 70"/>
                <a:gd name="T45" fmla="*/ 17 h 71"/>
                <a:gd name="T46" fmla="*/ 51 w 70"/>
                <a:gd name="T47" fmla="*/ 5 h 71"/>
                <a:gd name="T48" fmla="*/ 35 w 70"/>
                <a:gd name="T49" fmla="*/ 0 h 71"/>
                <a:gd name="T50" fmla="*/ 16 w 70"/>
                <a:gd name="T51" fmla="*/ 6 h 71"/>
                <a:gd name="T52" fmla="*/ 4 w 70"/>
                <a:gd name="T53" fmla="*/ 19 h 71"/>
                <a:gd name="T54" fmla="*/ 0 w 70"/>
                <a:gd name="T55" fmla="*/ 35 h 71"/>
                <a:gd name="T56" fmla="*/ 5 w 70"/>
                <a:gd name="T57" fmla="*/ 54 h 71"/>
                <a:gd name="T58" fmla="*/ 5 w 70"/>
                <a:gd name="T59" fmla="*/ 54 h 71"/>
                <a:gd name="T60" fmla="*/ 18 w 70"/>
                <a:gd name="T61" fmla="*/ 66 h 71"/>
                <a:gd name="T62" fmla="*/ 35 w 70"/>
                <a:gd name="T63" fmla="*/ 71 h 71"/>
                <a:gd name="T64" fmla="*/ 53 w 70"/>
                <a:gd name="T65" fmla="*/ 65 h 71"/>
                <a:gd name="T66" fmla="*/ 53 w 70"/>
                <a:gd name="T67" fmla="*/ 65 h 71"/>
                <a:gd name="T68" fmla="*/ 48 w 70"/>
                <a:gd name="T69" fmla="*/ 5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" h="71">
                  <a:moveTo>
                    <a:pt x="48" y="57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0" y="50"/>
                    <a:pt x="37" y="51"/>
                    <a:pt x="35" y="51"/>
                  </a:cubicBezTo>
                  <a:cubicBezTo>
                    <a:pt x="32" y="51"/>
                    <a:pt x="30" y="50"/>
                    <a:pt x="27" y="49"/>
                  </a:cubicBezTo>
                  <a:cubicBezTo>
                    <a:pt x="25" y="48"/>
                    <a:pt x="23" y="46"/>
                    <a:pt x="22" y="44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1"/>
                    <a:pt x="20" y="38"/>
                    <a:pt x="20" y="35"/>
                  </a:cubicBezTo>
                  <a:cubicBezTo>
                    <a:pt x="20" y="33"/>
                    <a:pt x="20" y="30"/>
                    <a:pt x="21" y="28"/>
                  </a:cubicBezTo>
                  <a:cubicBezTo>
                    <a:pt x="23" y="26"/>
                    <a:pt x="24" y="24"/>
                    <a:pt x="27" y="23"/>
                  </a:cubicBezTo>
                  <a:cubicBezTo>
                    <a:pt x="29" y="21"/>
                    <a:pt x="32" y="20"/>
                    <a:pt x="35" y="20"/>
                  </a:cubicBezTo>
                  <a:cubicBezTo>
                    <a:pt x="37" y="20"/>
                    <a:pt x="40" y="21"/>
                    <a:pt x="42" y="22"/>
                  </a:cubicBezTo>
                  <a:cubicBezTo>
                    <a:pt x="44" y="23"/>
                    <a:pt x="46" y="25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9" y="30"/>
                    <a:pt x="50" y="33"/>
                    <a:pt x="50" y="35"/>
                  </a:cubicBezTo>
                  <a:cubicBezTo>
                    <a:pt x="50" y="38"/>
                    <a:pt x="49" y="40"/>
                    <a:pt x="48" y="43"/>
                  </a:cubicBezTo>
                  <a:cubicBezTo>
                    <a:pt x="47" y="45"/>
                    <a:pt x="45" y="47"/>
                    <a:pt x="43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9" y="62"/>
                    <a:pt x="63" y="57"/>
                    <a:pt x="65" y="52"/>
                  </a:cubicBezTo>
                  <a:cubicBezTo>
                    <a:pt x="68" y="47"/>
                    <a:pt x="70" y="41"/>
                    <a:pt x="70" y="35"/>
                  </a:cubicBezTo>
                  <a:cubicBezTo>
                    <a:pt x="70" y="29"/>
                    <a:pt x="68" y="23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1" y="12"/>
                    <a:pt x="56" y="7"/>
                    <a:pt x="51" y="5"/>
                  </a:cubicBezTo>
                  <a:cubicBezTo>
                    <a:pt x="46" y="2"/>
                    <a:pt x="40" y="0"/>
                    <a:pt x="35" y="0"/>
                  </a:cubicBezTo>
                  <a:cubicBezTo>
                    <a:pt x="28" y="0"/>
                    <a:pt x="22" y="2"/>
                    <a:pt x="16" y="6"/>
                  </a:cubicBezTo>
                  <a:cubicBezTo>
                    <a:pt x="11" y="9"/>
                    <a:pt x="7" y="14"/>
                    <a:pt x="4" y="19"/>
                  </a:cubicBezTo>
                  <a:cubicBezTo>
                    <a:pt x="1" y="24"/>
                    <a:pt x="0" y="30"/>
                    <a:pt x="0" y="35"/>
                  </a:cubicBezTo>
                  <a:cubicBezTo>
                    <a:pt x="0" y="42"/>
                    <a:pt x="1" y="48"/>
                    <a:pt x="5" y="54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8" y="59"/>
                    <a:pt x="13" y="64"/>
                    <a:pt x="18" y="66"/>
                  </a:cubicBezTo>
                  <a:cubicBezTo>
                    <a:pt x="23" y="69"/>
                    <a:pt x="29" y="71"/>
                    <a:pt x="35" y="71"/>
                  </a:cubicBezTo>
                  <a:cubicBezTo>
                    <a:pt x="41" y="71"/>
                    <a:pt x="48" y="69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lnTo>
                    <a:pt x="4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Freeform 206"/>
            <p:cNvSpPr>
              <a:spLocks/>
            </p:cNvSpPr>
            <p:nvPr/>
          </p:nvSpPr>
          <p:spPr bwMode="auto">
            <a:xfrm>
              <a:off x="2794000" y="2000251"/>
              <a:ext cx="65088" cy="65088"/>
            </a:xfrm>
            <a:custGeom>
              <a:avLst/>
              <a:gdLst>
                <a:gd name="T0" fmla="*/ 48 w 70"/>
                <a:gd name="T1" fmla="*/ 56 h 70"/>
                <a:gd name="T2" fmla="*/ 43 w 70"/>
                <a:gd name="T3" fmla="*/ 47 h 70"/>
                <a:gd name="T4" fmla="*/ 35 w 70"/>
                <a:gd name="T5" fmla="*/ 50 h 70"/>
                <a:gd name="T6" fmla="*/ 28 w 70"/>
                <a:gd name="T7" fmla="*/ 48 h 70"/>
                <a:gd name="T8" fmla="*/ 22 w 70"/>
                <a:gd name="T9" fmla="*/ 43 h 70"/>
                <a:gd name="T10" fmla="*/ 22 w 70"/>
                <a:gd name="T11" fmla="*/ 43 h 70"/>
                <a:gd name="T12" fmla="*/ 20 w 70"/>
                <a:gd name="T13" fmla="*/ 35 h 70"/>
                <a:gd name="T14" fmla="*/ 22 w 70"/>
                <a:gd name="T15" fmla="*/ 28 h 70"/>
                <a:gd name="T16" fmla="*/ 27 w 70"/>
                <a:gd name="T17" fmla="*/ 22 h 70"/>
                <a:gd name="T18" fmla="*/ 27 w 70"/>
                <a:gd name="T19" fmla="*/ 22 h 70"/>
                <a:gd name="T20" fmla="*/ 35 w 70"/>
                <a:gd name="T21" fmla="*/ 20 h 70"/>
                <a:gd name="T22" fmla="*/ 42 w 70"/>
                <a:gd name="T23" fmla="*/ 21 h 70"/>
                <a:gd name="T24" fmla="*/ 48 w 70"/>
                <a:gd name="T25" fmla="*/ 27 h 70"/>
                <a:gd name="T26" fmla="*/ 48 w 70"/>
                <a:gd name="T27" fmla="*/ 27 h 70"/>
                <a:gd name="T28" fmla="*/ 50 w 70"/>
                <a:gd name="T29" fmla="*/ 35 h 70"/>
                <a:gd name="T30" fmla="*/ 48 w 70"/>
                <a:gd name="T31" fmla="*/ 42 h 70"/>
                <a:gd name="T32" fmla="*/ 43 w 70"/>
                <a:gd name="T33" fmla="*/ 47 h 70"/>
                <a:gd name="T34" fmla="*/ 43 w 70"/>
                <a:gd name="T35" fmla="*/ 47 h 70"/>
                <a:gd name="T36" fmla="*/ 48 w 70"/>
                <a:gd name="T37" fmla="*/ 56 h 70"/>
                <a:gd name="T38" fmla="*/ 54 w 70"/>
                <a:gd name="T39" fmla="*/ 64 h 70"/>
                <a:gd name="T40" fmla="*/ 66 w 70"/>
                <a:gd name="T41" fmla="*/ 51 h 70"/>
                <a:gd name="T42" fmla="*/ 70 w 70"/>
                <a:gd name="T43" fmla="*/ 35 h 70"/>
                <a:gd name="T44" fmla="*/ 64 w 70"/>
                <a:gd name="T45" fmla="*/ 16 h 70"/>
                <a:gd name="T46" fmla="*/ 65 w 70"/>
                <a:gd name="T47" fmla="*/ 16 h 70"/>
                <a:gd name="T48" fmla="*/ 52 w 70"/>
                <a:gd name="T49" fmla="*/ 4 h 70"/>
                <a:gd name="T50" fmla="*/ 35 w 70"/>
                <a:gd name="T51" fmla="*/ 0 h 70"/>
                <a:gd name="T52" fmla="*/ 16 w 70"/>
                <a:gd name="T53" fmla="*/ 5 h 70"/>
                <a:gd name="T54" fmla="*/ 16 w 70"/>
                <a:gd name="T55" fmla="*/ 5 h 70"/>
                <a:gd name="T56" fmla="*/ 4 w 70"/>
                <a:gd name="T57" fmla="*/ 18 h 70"/>
                <a:gd name="T58" fmla="*/ 0 w 70"/>
                <a:gd name="T59" fmla="*/ 35 h 70"/>
                <a:gd name="T60" fmla="*/ 5 w 70"/>
                <a:gd name="T61" fmla="*/ 53 h 70"/>
                <a:gd name="T62" fmla="*/ 5 w 70"/>
                <a:gd name="T63" fmla="*/ 53 h 70"/>
                <a:gd name="T64" fmla="*/ 18 w 70"/>
                <a:gd name="T65" fmla="*/ 66 h 70"/>
                <a:gd name="T66" fmla="*/ 35 w 70"/>
                <a:gd name="T67" fmla="*/ 70 h 70"/>
                <a:gd name="T68" fmla="*/ 53 w 70"/>
                <a:gd name="T69" fmla="*/ 64 h 70"/>
                <a:gd name="T70" fmla="*/ 54 w 70"/>
                <a:gd name="T71" fmla="*/ 64 h 70"/>
                <a:gd name="T72" fmla="*/ 48 w 70"/>
                <a:gd name="T73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0" h="70">
                  <a:moveTo>
                    <a:pt x="48" y="56"/>
                  </a:moveTo>
                  <a:cubicBezTo>
                    <a:pt x="43" y="47"/>
                    <a:pt x="43" y="47"/>
                    <a:pt x="43" y="47"/>
                  </a:cubicBezTo>
                  <a:cubicBezTo>
                    <a:pt x="40" y="49"/>
                    <a:pt x="38" y="50"/>
                    <a:pt x="35" y="50"/>
                  </a:cubicBezTo>
                  <a:cubicBezTo>
                    <a:pt x="32" y="50"/>
                    <a:pt x="30" y="49"/>
                    <a:pt x="28" y="48"/>
                  </a:cubicBezTo>
                  <a:cubicBezTo>
                    <a:pt x="25" y="47"/>
                    <a:pt x="24" y="45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0"/>
                    <a:pt x="20" y="37"/>
                    <a:pt x="20" y="35"/>
                  </a:cubicBezTo>
                  <a:cubicBezTo>
                    <a:pt x="20" y="32"/>
                    <a:pt x="20" y="30"/>
                    <a:pt x="22" y="28"/>
                  </a:cubicBezTo>
                  <a:cubicBezTo>
                    <a:pt x="23" y="25"/>
                    <a:pt x="24" y="23"/>
                    <a:pt x="27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9" y="20"/>
                    <a:pt x="32" y="20"/>
                    <a:pt x="35" y="20"/>
                  </a:cubicBezTo>
                  <a:cubicBezTo>
                    <a:pt x="37" y="20"/>
                    <a:pt x="40" y="20"/>
                    <a:pt x="42" y="21"/>
                  </a:cubicBezTo>
                  <a:cubicBezTo>
                    <a:pt x="44" y="23"/>
                    <a:pt x="46" y="24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9" y="29"/>
                    <a:pt x="50" y="32"/>
                    <a:pt x="50" y="35"/>
                  </a:cubicBezTo>
                  <a:cubicBezTo>
                    <a:pt x="50" y="37"/>
                    <a:pt x="49" y="40"/>
                    <a:pt x="48" y="42"/>
                  </a:cubicBezTo>
                  <a:cubicBezTo>
                    <a:pt x="47" y="44"/>
                    <a:pt x="45" y="46"/>
                    <a:pt x="43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59" y="61"/>
                    <a:pt x="63" y="57"/>
                    <a:pt x="66" y="51"/>
                  </a:cubicBezTo>
                  <a:cubicBezTo>
                    <a:pt x="68" y="46"/>
                    <a:pt x="70" y="41"/>
                    <a:pt x="70" y="35"/>
                  </a:cubicBezTo>
                  <a:cubicBezTo>
                    <a:pt x="70" y="28"/>
                    <a:pt x="68" y="22"/>
                    <a:pt x="64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1" y="11"/>
                    <a:pt x="57" y="7"/>
                    <a:pt x="52" y="4"/>
                  </a:cubicBezTo>
                  <a:cubicBezTo>
                    <a:pt x="46" y="1"/>
                    <a:pt x="41" y="0"/>
                    <a:pt x="35" y="0"/>
                  </a:cubicBezTo>
                  <a:cubicBezTo>
                    <a:pt x="28" y="0"/>
                    <a:pt x="22" y="1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1" y="8"/>
                    <a:pt x="7" y="13"/>
                    <a:pt x="4" y="18"/>
                  </a:cubicBezTo>
                  <a:cubicBezTo>
                    <a:pt x="1" y="23"/>
                    <a:pt x="0" y="29"/>
                    <a:pt x="0" y="35"/>
                  </a:cubicBezTo>
                  <a:cubicBezTo>
                    <a:pt x="0" y="41"/>
                    <a:pt x="2" y="48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8" y="59"/>
                    <a:pt x="13" y="63"/>
                    <a:pt x="18" y="66"/>
                  </a:cubicBezTo>
                  <a:cubicBezTo>
                    <a:pt x="23" y="68"/>
                    <a:pt x="29" y="70"/>
                    <a:pt x="35" y="70"/>
                  </a:cubicBezTo>
                  <a:cubicBezTo>
                    <a:pt x="41" y="70"/>
                    <a:pt x="48" y="68"/>
                    <a:pt x="53" y="64"/>
                  </a:cubicBezTo>
                  <a:cubicBezTo>
                    <a:pt x="54" y="64"/>
                    <a:pt x="54" y="64"/>
                    <a:pt x="54" y="64"/>
                  </a:cubicBezTo>
                  <a:lnTo>
                    <a:pt x="4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6411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bg1"/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bg1"/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bg1"/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039748" y="637780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spc="600" dirty="0">
                <a:solidFill>
                  <a:schemeClr val="bg1"/>
                </a:solidFill>
                <a:latin typeface="+mj-lt"/>
              </a:rPr>
              <a:t>PAGE</a:t>
            </a:r>
            <a:fld id="{1FF971EA-3A6D-44E0-AE21-1C9457776B3F}" type="slidenum">
              <a:rPr lang="en-US" sz="1200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endParaRPr lang="en-US" sz="11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45438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474689" y="6063916"/>
            <a:ext cx="717311" cy="794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1591932" y="627629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1904CE9-FC93-4C19-8291-B3B6C853B97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90135" y="1315686"/>
            <a:ext cx="3989645" cy="398964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</p:sp>
      <p:sp>
        <p:nvSpPr>
          <p:cNvPr id="6" name="Rectangle 5"/>
          <p:cNvSpPr/>
          <p:nvPr userDrawn="1"/>
        </p:nvSpPr>
        <p:spPr>
          <a:xfrm>
            <a:off x="3135085" y="6498020"/>
            <a:ext cx="841248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5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474689" y="6063916"/>
            <a:ext cx="717311" cy="794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11591932" y="627629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135085" y="6498020"/>
            <a:ext cx="841248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884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474689" y="6063916"/>
            <a:ext cx="717311" cy="794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11591932" y="627629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135085" y="6498020"/>
            <a:ext cx="841248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511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972573" y="2054353"/>
            <a:ext cx="2314575" cy="2312988"/>
          </a:xfrm>
          <a:prstGeom prst="round2DiagRect">
            <a:avLst/>
          </a:prstGeom>
          <a:solidFill>
            <a:schemeClr val="accent4"/>
          </a:solid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5010409" y="2054353"/>
            <a:ext cx="2314575" cy="2312988"/>
          </a:xfrm>
          <a:prstGeom prst="round2DiagRect">
            <a:avLst/>
          </a:prstGeom>
          <a:solidFill>
            <a:schemeClr val="accent4"/>
          </a:solid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7936074" y="2054353"/>
            <a:ext cx="2314575" cy="2312988"/>
          </a:xfrm>
          <a:prstGeom prst="round2DiagRect">
            <a:avLst/>
          </a:prstGeom>
          <a:solidFill>
            <a:schemeClr val="accent4"/>
          </a:solid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1474689" y="6063916"/>
            <a:ext cx="717311" cy="794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1591932" y="627629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135085" y="6498020"/>
            <a:ext cx="841248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712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01359"/>
          </a:xfr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1474689" y="6063916"/>
            <a:ext cx="717311" cy="794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1591932" y="627629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135085" y="6498020"/>
            <a:ext cx="841248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861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468A1-4B87-439B-82EC-C3C09A9F3392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971EA-3A6D-44E0-AE21-1C9457776B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346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51" r:id="rId2"/>
    <p:sldLayoutId id="2147483664" r:id="rId3"/>
    <p:sldLayoutId id="2147483652" r:id="rId4"/>
    <p:sldLayoutId id="2147483650" r:id="rId5"/>
    <p:sldLayoutId id="2147483653" r:id="rId6"/>
    <p:sldLayoutId id="2147483654" r:id="rId7"/>
    <p:sldLayoutId id="2147483659" r:id="rId8"/>
    <p:sldLayoutId id="2147483655" r:id="rId9"/>
    <p:sldLayoutId id="2147483656" r:id="rId10"/>
    <p:sldLayoutId id="21474836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to6343/toto6343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87"/>
          <p:cNvSpPr txBox="1"/>
          <p:nvPr/>
        </p:nvSpPr>
        <p:spPr>
          <a:xfrm>
            <a:off x="4616704" y="2481823"/>
            <a:ext cx="56124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쇼핑몰  </a:t>
            </a:r>
            <a:r>
              <a:rPr lang="en-US" altLang="ko-KR" sz="72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DaMall</a:t>
            </a:r>
            <a:endParaRPr lang="en-US" altLang="ko-KR" sz="7200" spc="-3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algn="r"/>
            <a:r>
              <a:rPr lang="ko-KR" altLang="en-US" sz="7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구축 사업</a:t>
            </a:r>
            <a:endParaRPr lang="en-US" sz="7200" spc="-3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730156" y="5062545"/>
            <a:ext cx="228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9120148" y="1344595"/>
            <a:ext cx="1109054" cy="1001029"/>
            <a:chOff x="3355975" y="954088"/>
            <a:chExt cx="733426" cy="661987"/>
          </a:xfrm>
          <a:solidFill>
            <a:schemeClr val="tx1"/>
          </a:solidFill>
        </p:grpSpPr>
        <p:sp>
          <p:nvSpPr>
            <p:cNvPr id="18" name="Rectangle 6"/>
            <p:cNvSpPr>
              <a:spLocks noChangeArrowheads="1"/>
            </p:cNvSpPr>
            <p:nvPr/>
          </p:nvSpPr>
          <p:spPr bwMode="auto">
            <a:xfrm>
              <a:off x="3476625" y="1155700"/>
              <a:ext cx="293688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id-ID"/>
            </a:p>
          </p:txBody>
        </p:sp>
        <p:sp>
          <p:nvSpPr>
            <p:cNvPr id="19" name="Rectangle 7"/>
            <p:cNvSpPr>
              <a:spLocks noChangeArrowheads="1"/>
            </p:cNvSpPr>
            <p:nvPr/>
          </p:nvSpPr>
          <p:spPr bwMode="auto">
            <a:xfrm>
              <a:off x="3476625" y="1238250"/>
              <a:ext cx="236538" cy="206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id-ID"/>
            </a:p>
          </p:txBody>
        </p:sp>
        <p:sp>
          <p:nvSpPr>
            <p:cNvPr id="20" name="Rectangle 8"/>
            <p:cNvSpPr>
              <a:spLocks noChangeArrowheads="1"/>
            </p:cNvSpPr>
            <p:nvPr/>
          </p:nvSpPr>
          <p:spPr bwMode="auto">
            <a:xfrm>
              <a:off x="3476625" y="1325563"/>
              <a:ext cx="173038" cy="206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id-ID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3355975" y="954088"/>
              <a:ext cx="733426" cy="661987"/>
              <a:chOff x="3355975" y="954088"/>
              <a:chExt cx="733426" cy="661987"/>
            </a:xfrm>
            <a:grpFill/>
          </p:grpSpPr>
          <p:sp>
            <p:nvSpPr>
              <p:cNvPr id="22" name="Freeform 5"/>
              <p:cNvSpPr>
                <a:spLocks noEditPoints="1"/>
              </p:cNvSpPr>
              <p:nvPr/>
            </p:nvSpPr>
            <p:spPr bwMode="auto">
              <a:xfrm>
                <a:off x="3355975" y="954088"/>
                <a:ext cx="534988" cy="661987"/>
              </a:xfrm>
              <a:custGeom>
                <a:avLst/>
                <a:gdLst>
                  <a:gd name="T0" fmla="*/ 312 w 337"/>
                  <a:gd name="T1" fmla="*/ 392 h 417"/>
                  <a:gd name="T2" fmla="*/ 25 w 337"/>
                  <a:gd name="T3" fmla="*/ 392 h 417"/>
                  <a:gd name="T4" fmla="*/ 25 w 337"/>
                  <a:gd name="T5" fmla="*/ 101 h 417"/>
                  <a:gd name="T6" fmla="*/ 100 w 337"/>
                  <a:gd name="T7" fmla="*/ 101 h 417"/>
                  <a:gd name="T8" fmla="*/ 100 w 337"/>
                  <a:gd name="T9" fmla="*/ 26 h 417"/>
                  <a:gd name="T10" fmla="*/ 312 w 337"/>
                  <a:gd name="T11" fmla="*/ 26 h 417"/>
                  <a:gd name="T12" fmla="*/ 312 w 337"/>
                  <a:gd name="T13" fmla="*/ 134 h 417"/>
                  <a:gd name="T14" fmla="*/ 337 w 337"/>
                  <a:gd name="T15" fmla="*/ 108 h 417"/>
                  <a:gd name="T16" fmla="*/ 337 w 337"/>
                  <a:gd name="T17" fmla="*/ 0 h 417"/>
                  <a:gd name="T18" fmla="*/ 89 w 337"/>
                  <a:gd name="T19" fmla="*/ 0 h 417"/>
                  <a:gd name="T20" fmla="*/ 0 w 337"/>
                  <a:gd name="T21" fmla="*/ 89 h 417"/>
                  <a:gd name="T22" fmla="*/ 0 w 337"/>
                  <a:gd name="T23" fmla="*/ 417 h 417"/>
                  <a:gd name="T24" fmla="*/ 337 w 337"/>
                  <a:gd name="T25" fmla="*/ 417 h 417"/>
                  <a:gd name="T26" fmla="*/ 337 w 337"/>
                  <a:gd name="T27" fmla="*/ 286 h 417"/>
                  <a:gd name="T28" fmla="*/ 312 w 337"/>
                  <a:gd name="T29" fmla="*/ 312 h 417"/>
                  <a:gd name="T30" fmla="*/ 312 w 337"/>
                  <a:gd name="T31" fmla="*/ 392 h 417"/>
                  <a:gd name="T32" fmla="*/ 37 w 337"/>
                  <a:gd name="T33" fmla="*/ 88 h 417"/>
                  <a:gd name="T34" fmla="*/ 88 w 337"/>
                  <a:gd name="T35" fmla="*/ 37 h 417"/>
                  <a:gd name="T36" fmla="*/ 88 w 337"/>
                  <a:gd name="T37" fmla="*/ 88 h 417"/>
                  <a:gd name="T38" fmla="*/ 37 w 337"/>
                  <a:gd name="T39" fmla="*/ 88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7" h="417">
                    <a:moveTo>
                      <a:pt x="312" y="392"/>
                    </a:moveTo>
                    <a:lnTo>
                      <a:pt x="25" y="392"/>
                    </a:lnTo>
                    <a:lnTo>
                      <a:pt x="25" y="101"/>
                    </a:lnTo>
                    <a:lnTo>
                      <a:pt x="100" y="101"/>
                    </a:lnTo>
                    <a:lnTo>
                      <a:pt x="100" y="26"/>
                    </a:lnTo>
                    <a:lnTo>
                      <a:pt x="312" y="26"/>
                    </a:lnTo>
                    <a:lnTo>
                      <a:pt x="312" y="134"/>
                    </a:lnTo>
                    <a:lnTo>
                      <a:pt x="337" y="108"/>
                    </a:lnTo>
                    <a:lnTo>
                      <a:pt x="337" y="0"/>
                    </a:lnTo>
                    <a:lnTo>
                      <a:pt x="89" y="0"/>
                    </a:lnTo>
                    <a:lnTo>
                      <a:pt x="0" y="89"/>
                    </a:lnTo>
                    <a:lnTo>
                      <a:pt x="0" y="417"/>
                    </a:lnTo>
                    <a:lnTo>
                      <a:pt x="337" y="417"/>
                    </a:lnTo>
                    <a:lnTo>
                      <a:pt x="337" y="286"/>
                    </a:lnTo>
                    <a:lnTo>
                      <a:pt x="312" y="312"/>
                    </a:lnTo>
                    <a:lnTo>
                      <a:pt x="312" y="392"/>
                    </a:lnTo>
                    <a:close/>
                    <a:moveTo>
                      <a:pt x="37" y="88"/>
                    </a:moveTo>
                    <a:lnTo>
                      <a:pt x="88" y="37"/>
                    </a:lnTo>
                    <a:lnTo>
                      <a:pt x="88" y="88"/>
                    </a:lnTo>
                    <a:lnTo>
                      <a:pt x="37" y="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id-ID"/>
              </a:p>
            </p:txBody>
          </p:sp>
          <p:sp>
            <p:nvSpPr>
              <p:cNvPr id="23" name="Freeform 9"/>
              <p:cNvSpPr>
                <a:spLocks noEditPoints="1"/>
              </p:cNvSpPr>
              <p:nvPr/>
            </p:nvSpPr>
            <p:spPr bwMode="auto">
              <a:xfrm>
                <a:off x="3659188" y="1069975"/>
                <a:ext cx="430213" cy="430212"/>
              </a:xfrm>
              <a:custGeom>
                <a:avLst/>
                <a:gdLst>
                  <a:gd name="T0" fmla="*/ 146 w 271"/>
                  <a:gd name="T1" fmla="*/ 35 h 271"/>
                  <a:gd name="T2" fmla="*/ 121 w 271"/>
                  <a:gd name="T3" fmla="*/ 61 h 271"/>
                  <a:gd name="T4" fmla="*/ 26 w 271"/>
                  <a:gd name="T5" fmla="*/ 156 h 271"/>
                  <a:gd name="T6" fmla="*/ 0 w 271"/>
                  <a:gd name="T7" fmla="*/ 271 h 271"/>
                  <a:gd name="T8" fmla="*/ 115 w 271"/>
                  <a:gd name="T9" fmla="*/ 245 h 271"/>
                  <a:gd name="T10" fmla="*/ 121 w 271"/>
                  <a:gd name="T11" fmla="*/ 239 h 271"/>
                  <a:gd name="T12" fmla="*/ 146 w 271"/>
                  <a:gd name="T13" fmla="*/ 213 h 271"/>
                  <a:gd name="T14" fmla="*/ 271 w 271"/>
                  <a:gd name="T15" fmla="*/ 89 h 271"/>
                  <a:gd name="T16" fmla="*/ 182 w 271"/>
                  <a:gd name="T17" fmla="*/ 0 h 271"/>
                  <a:gd name="T18" fmla="*/ 146 w 271"/>
                  <a:gd name="T19" fmla="*/ 35 h 271"/>
                  <a:gd name="T20" fmla="*/ 226 w 271"/>
                  <a:gd name="T21" fmla="*/ 68 h 271"/>
                  <a:gd name="T22" fmla="*/ 87 w 271"/>
                  <a:gd name="T23" fmla="*/ 207 h 271"/>
                  <a:gd name="T24" fmla="*/ 67 w 271"/>
                  <a:gd name="T25" fmla="*/ 187 h 271"/>
                  <a:gd name="T26" fmla="*/ 206 w 271"/>
                  <a:gd name="T27" fmla="*/ 48 h 271"/>
                  <a:gd name="T28" fmla="*/ 226 w 271"/>
                  <a:gd name="T29" fmla="*/ 68 h 271"/>
                  <a:gd name="T30" fmla="*/ 61 w 271"/>
                  <a:gd name="T31" fmla="*/ 181 h 271"/>
                  <a:gd name="T32" fmla="*/ 43 w 271"/>
                  <a:gd name="T33" fmla="*/ 163 h 271"/>
                  <a:gd name="T34" fmla="*/ 182 w 271"/>
                  <a:gd name="T35" fmla="*/ 24 h 271"/>
                  <a:gd name="T36" fmla="*/ 199 w 271"/>
                  <a:gd name="T37" fmla="*/ 42 h 271"/>
                  <a:gd name="T38" fmla="*/ 61 w 271"/>
                  <a:gd name="T39" fmla="*/ 181 h 271"/>
                  <a:gd name="T40" fmla="*/ 55 w 271"/>
                  <a:gd name="T41" fmla="*/ 187 h 271"/>
                  <a:gd name="T42" fmla="*/ 55 w 271"/>
                  <a:gd name="T43" fmla="*/ 187 h 271"/>
                  <a:gd name="T44" fmla="*/ 87 w 271"/>
                  <a:gd name="T45" fmla="*/ 219 h 271"/>
                  <a:gd name="T46" fmla="*/ 87 w 271"/>
                  <a:gd name="T47" fmla="*/ 219 h 271"/>
                  <a:gd name="T48" fmla="*/ 98 w 271"/>
                  <a:gd name="T49" fmla="*/ 230 h 271"/>
                  <a:gd name="T50" fmla="*/ 56 w 271"/>
                  <a:gd name="T51" fmla="*/ 240 h 271"/>
                  <a:gd name="T52" fmla="*/ 30 w 271"/>
                  <a:gd name="T53" fmla="*/ 215 h 271"/>
                  <a:gd name="T54" fmla="*/ 40 w 271"/>
                  <a:gd name="T55" fmla="*/ 172 h 271"/>
                  <a:gd name="T56" fmla="*/ 55 w 271"/>
                  <a:gd name="T57" fmla="*/ 187 h 271"/>
                  <a:gd name="T58" fmla="*/ 107 w 271"/>
                  <a:gd name="T59" fmla="*/ 227 h 271"/>
                  <a:gd name="T60" fmla="*/ 93 w 271"/>
                  <a:gd name="T61" fmla="*/ 213 h 271"/>
                  <a:gd name="T62" fmla="*/ 232 w 271"/>
                  <a:gd name="T63" fmla="*/ 75 h 271"/>
                  <a:gd name="T64" fmla="*/ 246 w 271"/>
                  <a:gd name="T65" fmla="*/ 89 h 271"/>
                  <a:gd name="T66" fmla="*/ 107 w 271"/>
                  <a:gd name="T67" fmla="*/ 227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71" h="271">
                    <a:moveTo>
                      <a:pt x="146" y="35"/>
                    </a:moveTo>
                    <a:lnTo>
                      <a:pt x="121" y="61"/>
                    </a:lnTo>
                    <a:lnTo>
                      <a:pt x="26" y="156"/>
                    </a:lnTo>
                    <a:lnTo>
                      <a:pt x="0" y="271"/>
                    </a:lnTo>
                    <a:lnTo>
                      <a:pt x="115" y="245"/>
                    </a:lnTo>
                    <a:lnTo>
                      <a:pt x="121" y="239"/>
                    </a:lnTo>
                    <a:lnTo>
                      <a:pt x="146" y="213"/>
                    </a:lnTo>
                    <a:lnTo>
                      <a:pt x="271" y="89"/>
                    </a:lnTo>
                    <a:lnTo>
                      <a:pt x="182" y="0"/>
                    </a:lnTo>
                    <a:lnTo>
                      <a:pt x="146" y="35"/>
                    </a:lnTo>
                    <a:close/>
                    <a:moveTo>
                      <a:pt x="226" y="68"/>
                    </a:moveTo>
                    <a:lnTo>
                      <a:pt x="87" y="207"/>
                    </a:lnTo>
                    <a:lnTo>
                      <a:pt x="67" y="187"/>
                    </a:lnTo>
                    <a:lnTo>
                      <a:pt x="206" y="48"/>
                    </a:lnTo>
                    <a:lnTo>
                      <a:pt x="226" y="68"/>
                    </a:lnTo>
                    <a:close/>
                    <a:moveTo>
                      <a:pt x="61" y="181"/>
                    </a:moveTo>
                    <a:lnTo>
                      <a:pt x="43" y="163"/>
                    </a:lnTo>
                    <a:lnTo>
                      <a:pt x="182" y="24"/>
                    </a:lnTo>
                    <a:lnTo>
                      <a:pt x="199" y="42"/>
                    </a:lnTo>
                    <a:lnTo>
                      <a:pt x="61" y="181"/>
                    </a:lnTo>
                    <a:close/>
                    <a:moveTo>
                      <a:pt x="55" y="187"/>
                    </a:moveTo>
                    <a:lnTo>
                      <a:pt x="55" y="187"/>
                    </a:lnTo>
                    <a:lnTo>
                      <a:pt x="87" y="219"/>
                    </a:lnTo>
                    <a:lnTo>
                      <a:pt x="87" y="219"/>
                    </a:lnTo>
                    <a:lnTo>
                      <a:pt x="98" y="230"/>
                    </a:lnTo>
                    <a:lnTo>
                      <a:pt x="56" y="240"/>
                    </a:lnTo>
                    <a:lnTo>
                      <a:pt x="30" y="215"/>
                    </a:lnTo>
                    <a:lnTo>
                      <a:pt x="40" y="172"/>
                    </a:lnTo>
                    <a:lnTo>
                      <a:pt x="55" y="187"/>
                    </a:lnTo>
                    <a:close/>
                    <a:moveTo>
                      <a:pt x="107" y="227"/>
                    </a:moveTo>
                    <a:lnTo>
                      <a:pt x="93" y="213"/>
                    </a:lnTo>
                    <a:lnTo>
                      <a:pt x="232" y="75"/>
                    </a:lnTo>
                    <a:lnTo>
                      <a:pt x="246" y="89"/>
                    </a:lnTo>
                    <a:lnTo>
                      <a:pt x="107" y="2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id-ID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0" y="1"/>
            <a:ext cx="2777576" cy="8112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rot="5400000">
            <a:off x="9735050" y="4416378"/>
            <a:ext cx="4102627" cy="8112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880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15693" y="1251937"/>
            <a:ext cx="31117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개발 환경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258911DE-66AD-96C1-EA7E-932D2DEA6A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94908"/>
              </p:ext>
            </p:extLst>
          </p:nvPr>
        </p:nvGraphicFramePr>
        <p:xfrm>
          <a:off x="1744921" y="2175267"/>
          <a:ext cx="8128000" cy="36540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66112">
                  <a:extLst>
                    <a:ext uri="{9D8B030D-6E8A-4147-A177-3AD203B41FA5}">
                      <a16:colId xmlns:a16="http://schemas.microsoft.com/office/drawing/2014/main" val="871054735"/>
                    </a:ext>
                  </a:extLst>
                </a:gridCol>
                <a:gridCol w="1243222">
                  <a:extLst>
                    <a:ext uri="{9D8B030D-6E8A-4147-A177-3AD203B41FA5}">
                      <a16:colId xmlns:a16="http://schemas.microsoft.com/office/drawing/2014/main" val="96934733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8574096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78972132"/>
                    </a:ext>
                  </a:extLst>
                </a:gridCol>
              </a:tblGrid>
              <a:tr h="482873"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HDD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Core CPU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RAM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555663"/>
                  </a:ext>
                </a:extLst>
              </a:tr>
              <a:tr h="7928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256GB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2.90GHz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6.0GB DDR3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870888"/>
                  </a:ext>
                </a:extLst>
              </a:tr>
              <a:tr h="79280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Eclipse IDE 2021-09(4.21.0)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998936"/>
                  </a:ext>
                </a:extLst>
              </a:tr>
              <a:tr h="79280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Oracle Database 12c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674512"/>
                  </a:ext>
                </a:extLst>
              </a:tr>
              <a:tr h="79280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Apache Tomcat v9.0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777606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4114DE33-DDDA-2E6A-626C-5E83A9249D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885" y="2760890"/>
            <a:ext cx="1259737" cy="52909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B2691E7-0D36-4B8D-3D2D-31EFFD1CDE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259" y="3721472"/>
            <a:ext cx="1272363" cy="299005"/>
          </a:xfrm>
          <a:prstGeom prst="rect">
            <a:avLst/>
          </a:prstGeom>
        </p:spPr>
      </p:pic>
      <p:pic>
        <p:nvPicPr>
          <p:cNvPr id="20" name="그림 19" descr="로고이(가) 표시된 사진&#10;&#10;자동 생성된 설명">
            <a:extLst>
              <a:ext uri="{FF2B5EF4-FFF2-40B4-BE49-F238E27FC236}">
                <a16:creationId xmlns:a16="http://schemas.microsoft.com/office/drawing/2014/main" id="{6BAF71F8-2933-DCC1-D4CD-BFA7992841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259" y="4261675"/>
            <a:ext cx="1247554" cy="701749"/>
          </a:xfrm>
          <a:prstGeom prst="rect">
            <a:avLst/>
          </a:prstGeom>
        </p:spPr>
      </p:pic>
      <p:pic>
        <p:nvPicPr>
          <p:cNvPr id="22" name="그림 21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ABE8175A-E4B1-8B3E-8902-1F0EAD0C7F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206" y="5146941"/>
            <a:ext cx="1080973" cy="58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400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15693" y="1251937"/>
            <a:ext cx="31117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기술 스택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pic>
        <p:nvPicPr>
          <p:cNvPr id="8" name="그림 7" descr="텍스트, 클립아트, 구급 상자, 표지판이(가) 표시된 사진&#10;&#10;자동 생성된 설명">
            <a:extLst>
              <a:ext uri="{FF2B5EF4-FFF2-40B4-BE49-F238E27FC236}">
                <a16:creationId xmlns:a16="http://schemas.microsoft.com/office/drawing/2014/main" id="{ECE90B63-67E0-4235-A6BC-A6A4D7485D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197" y="2050371"/>
            <a:ext cx="3453074" cy="1912680"/>
          </a:xfrm>
          <a:prstGeom prst="rect">
            <a:avLst/>
          </a:prstGeom>
        </p:spPr>
      </p:pic>
      <p:pic>
        <p:nvPicPr>
          <p:cNvPr id="10" name="그림 9" descr="로고이(가) 표시된 사진&#10;&#10;자동 생성된 설명">
            <a:extLst>
              <a:ext uri="{FF2B5EF4-FFF2-40B4-BE49-F238E27FC236}">
                <a16:creationId xmlns:a16="http://schemas.microsoft.com/office/drawing/2014/main" id="{4BCEAE6E-ABCA-FFD4-E21A-D5512EBD5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936" y="4160538"/>
            <a:ext cx="3309568" cy="1857093"/>
          </a:xfrm>
          <a:prstGeom prst="rect">
            <a:avLst/>
          </a:prstGeom>
        </p:spPr>
      </p:pic>
      <p:pic>
        <p:nvPicPr>
          <p:cNvPr id="12" name="그림 11" descr="로고이(가) 표시된 사진&#10;&#10;자동 생성된 설명">
            <a:extLst>
              <a:ext uri="{FF2B5EF4-FFF2-40B4-BE49-F238E27FC236}">
                <a16:creationId xmlns:a16="http://schemas.microsoft.com/office/drawing/2014/main" id="{0A8E4AD5-6196-1A88-490B-40D05546B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919" y="3543344"/>
            <a:ext cx="2391417" cy="2391417"/>
          </a:xfrm>
          <a:prstGeom prst="rect">
            <a:avLst/>
          </a:prstGeom>
        </p:spPr>
      </p:pic>
      <p:pic>
        <p:nvPicPr>
          <p:cNvPr id="14" name="그림 13" descr="로고이(가) 표시된 사진&#10;&#10;자동 생성된 설명">
            <a:extLst>
              <a:ext uri="{FF2B5EF4-FFF2-40B4-BE49-F238E27FC236}">
                <a16:creationId xmlns:a16="http://schemas.microsoft.com/office/drawing/2014/main" id="{50757F89-A639-00B1-C565-01B57B3522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13" y="2381696"/>
            <a:ext cx="4190856" cy="2357357"/>
          </a:xfrm>
          <a:prstGeom prst="rect">
            <a:avLst/>
          </a:prstGeom>
        </p:spPr>
      </p:pic>
      <p:pic>
        <p:nvPicPr>
          <p:cNvPr id="16" name="그림 15" descr="로고이(가) 표시된 사진&#10;&#10;자동 생성된 설명">
            <a:extLst>
              <a:ext uri="{FF2B5EF4-FFF2-40B4-BE49-F238E27FC236}">
                <a16:creationId xmlns:a16="http://schemas.microsoft.com/office/drawing/2014/main" id="{4BD3F7D1-647D-3BA7-585E-8FD08E6965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542" y="4550781"/>
            <a:ext cx="311467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8510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18" b="15314"/>
          <a:stretch/>
        </p:blipFill>
        <p:spPr>
          <a:xfrm>
            <a:off x="316716" y="202074"/>
            <a:ext cx="6649559" cy="57655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75559" y="2061370"/>
            <a:ext cx="4473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4. UI</a:t>
            </a:r>
            <a:r>
              <a:rPr lang="ko-KR" altLang="en-US" sz="54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설계</a:t>
            </a:r>
            <a:endParaRPr lang="en-US" sz="5400" b="1" kern="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288160" y="189541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000"/>
          </a:p>
        </p:txBody>
      </p:sp>
      <p:sp>
        <p:nvSpPr>
          <p:cNvPr id="38" name="Rectangle 37"/>
          <p:cNvSpPr/>
          <p:nvPr/>
        </p:nvSpPr>
        <p:spPr>
          <a:xfrm>
            <a:off x="0" y="0"/>
            <a:ext cx="2220686" cy="18631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 rot="5400000">
            <a:off x="9735050" y="4416378"/>
            <a:ext cx="4102627" cy="8112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593028" y="625401"/>
            <a:ext cx="803898" cy="612371"/>
            <a:chOff x="1938338" y="685800"/>
            <a:chExt cx="1485900" cy="1131888"/>
          </a:xfrm>
          <a:solidFill>
            <a:schemeClr val="bg1"/>
          </a:solidFill>
        </p:grpSpPr>
        <p:sp>
          <p:nvSpPr>
            <p:cNvPr id="41" name="Freeform 38"/>
            <p:cNvSpPr>
              <a:spLocks noEditPoints="1"/>
            </p:cNvSpPr>
            <p:nvPr/>
          </p:nvSpPr>
          <p:spPr bwMode="auto">
            <a:xfrm>
              <a:off x="2441575" y="685800"/>
              <a:ext cx="982663" cy="1131888"/>
            </a:xfrm>
            <a:custGeom>
              <a:avLst/>
              <a:gdLst>
                <a:gd name="T0" fmla="*/ 942 w 1033"/>
                <a:gd name="T1" fmla="*/ 354 h 1188"/>
                <a:gd name="T2" fmla="*/ 982 w 1033"/>
                <a:gd name="T3" fmla="*/ 354 h 1188"/>
                <a:gd name="T4" fmla="*/ 1022 w 1033"/>
                <a:gd name="T5" fmla="*/ 314 h 1188"/>
                <a:gd name="T6" fmla="*/ 1022 w 1033"/>
                <a:gd name="T7" fmla="*/ 274 h 1188"/>
                <a:gd name="T8" fmla="*/ 932 w 1033"/>
                <a:gd name="T9" fmla="*/ 184 h 1188"/>
                <a:gd name="T10" fmla="*/ 892 w 1033"/>
                <a:gd name="T11" fmla="*/ 184 h 1188"/>
                <a:gd name="T12" fmla="*/ 852 w 1033"/>
                <a:gd name="T13" fmla="*/ 224 h 1188"/>
                <a:gd name="T14" fmla="*/ 852 w 1033"/>
                <a:gd name="T15" fmla="*/ 264 h 1188"/>
                <a:gd name="T16" fmla="*/ 856 w 1033"/>
                <a:gd name="T17" fmla="*/ 267 h 1188"/>
                <a:gd name="T18" fmla="*/ 827 w 1033"/>
                <a:gd name="T19" fmla="*/ 296 h 1188"/>
                <a:gd name="T20" fmla="*/ 576 w 1033"/>
                <a:gd name="T21" fmla="*/ 191 h 1188"/>
                <a:gd name="T22" fmla="*/ 576 w 1033"/>
                <a:gd name="T23" fmla="*/ 140 h 1188"/>
                <a:gd name="T24" fmla="*/ 607 w 1033"/>
                <a:gd name="T25" fmla="*/ 140 h 1188"/>
                <a:gd name="T26" fmla="*/ 635 w 1033"/>
                <a:gd name="T27" fmla="*/ 112 h 1188"/>
                <a:gd name="T28" fmla="*/ 635 w 1033"/>
                <a:gd name="T29" fmla="*/ 28 h 1188"/>
                <a:gd name="T30" fmla="*/ 607 w 1033"/>
                <a:gd name="T31" fmla="*/ 0 h 1188"/>
                <a:gd name="T32" fmla="*/ 427 w 1033"/>
                <a:gd name="T33" fmla="*/ 0 h 1188"/>
                <a:gd name="T34" fmla="*/ 399 w 1033"/>
                <a:gd name="T35" fmla="*/ 28 h 1188"/>
                <a:gd name="T36" fmla="*/ 399 w 1033"/>
                <a:gd name="T37" fmla="*/ 112 h 1188"/>
                <a:gd name="T38" fmla="*/ 427 w 1033"/>
                <a:gd name="T39" fmla="*/ 140 h 1188"/>
                <a:gd name="T40" fmla="*/ 458 w 1033"/>
                <a:gd name="T41" fmla="*/ 140 h 1188"/>
                <a:gd name="T42" fmla="*/ 458 w 1033"/>
                <a:gd name="T43" fmla="*/ 191 h 1188"/>
                <a:gd name="T44" fmla="*/ 207 w 1033"/>
                <a:gd name="T45" fmla="*/ 296 h 1188"/>
                <a:gd name="T46" fmla="*/ 178 w 1033"/>
                <a:gd name="T47" fmla="*/ 267 h 1188"/>
                <a:gd name="T48" fmla="*/ 182 w 1033"/>
                <a:gd name="T49" fmla="*/ 264 h 1188"/>
                <a:gd name="T50" fmla="*/ 182 w 1033"/>
                <a:gd name="T51" fmla="*/ 224 h 1188"/>
                <a:gd name="T52" fmla="*/ 142 w 1033"/>
                <a:gd name="T53" fmla="*/ 184 h 1188"/>
                <a:gd name="T54" fmla="*/ 102 w 1033"/>
                <a:gd name="T55" fmla="*/ 184 h 1188"/>
                <a:gd name="T56" fmla="*/ 12 w 1033"/>
                <a:gd name="T57" fmla="*/ 274 h 1188"/>
                <a:gd name="T58" fmla="*/ 12 w 1033"/>
                <a:gd name="T59" fmla="*/ 314 h 1188"/>
                <a:gd name="T60" fmla="*/ 52 w 1033"/>
                <a:gd name="T61" fmla="*/ 354 h 1188"/>
                <a:gd name="T62" fmla="*/ 92 w 1033"/>
                <a:gd name="T63" fmla="*/ 354 h 1188"/>
                <a:gd name="T64" fmla="*/ 96 w 1033"/>
                <a:gd name="T65" fmla="*/ 350 h 1188"/>
                <a:gd name="T66" fmla="*/ 124 w 1033"/>
                <a:gd name="T67" fmla="*/ 378 h 1188"/>
                <a:gd name="T68" fmla="*/ 16 w 1033"/>
                <a:gd name="T69" fmla="*/ 688 h 1188"/>
                <a:gd name="T70" fmla="*/ 517 w 1033"/>
                <a:gd name="T71" fmla="*/ 1188 h 1188"/>
                <a:gd name="T72" fmla="*/ 1017 w 1033"/>
                <a:gd name="T73" fmla="*/ 688 h 1188"/>
                <a:gd name="T74" fmla="*/ 910 w 1033"/>
                <a:gd name="T75" fmla="*/ 378 h 1188"/>
                <a:gd name="T76" fmla="*/ 938 w 1033"/>
                <a:gd name="T77" fmla="*/ 350 h 1188"/>
                <a:gd name="T78" fmla="*/ 942 w 1033"/>
                <a:gd name="T79" fmla="*/ 354 h 1188"/>
                <a:gd name="T80" fmla="*/ 517 w 1033"/>
                <a:gd name="T81" fmla="*/ 1072 h 1188"/>
                <a:gd name="T82" fmla="*/ 133 w 1033"/>
                <a:gd name="T83" fmla="*/ 688 h 1188"/>
                <a:gd name="T84" fmla="*/ 517 w 1033"/>
                <a:gd name="T85" fmla="*/ 304 h 1188"/>
                <a:gd name="T86" fmla="*/ 901 w 1033"/>
                <a:gd name="T87" fmla="*/ 688 h 1188"/>
                <a:gd name="T88" fmla="*/ 517 w 1033"/>
                <a:gd name="T89" fmla="*/ 1072 h 1188"/>
                <a:gd name="T90" fmla="*/ 517 w 1033"/>
                <a:gd name="T91" fmla="*/ 1072 h 1188"/>
                <a:gd name="T92" fmla="*/ 517 w 1033"/>
                <a:gd name="T93" fmla="*/ 1072 h 1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33" h="1188">
                  <a:moveTo>
                    <a:pt x="942" y="354"/>
                  </a:moveTo>
                  <a:cubicBezTo>
                    <a:pt x="953" y="365"/>
                    <a:pt x="971" y="365"/>
                    <a:pt x="982" y="354"/>
                  </a:cubicBezTo>
                  <a:cubicBezTo>
                    <a:pt x="1022" y="314"/>
                    <a:pt x="1022" y="314"/>
                    <a:pt x="1022" y="314"/>
                  </a:cubicBezTo>
                  <a:cubicBezTo>
                    <a:pt x="1033" y="303"/>
                    <a:pt x="1033" y="285"/>
                    <a:pt x="1022" y="274"/>
                  </a:cubicBezTo>
                  <a:cubicBezTo>
                    <a:pt x="932" y="184"/>
                    <a:pt x="932" y="184"/>
                    <a:pt x="932" y="184"/>
                  </a:cubicBezTo>
                  <a:cubicBezTo>
                    <a:pt x="920" y="172"/>
                    <a:pt x="903" y="172"/>
                    <a:pt x="892" y="184"/>
                  </a:cubicBezTo>
                  <a:cubicBezTo>
                    <a:pt x="852" y="224"/>
                    <a:pt x="852" y="224"/>
                    <a:pt x="852" y="224"/>
                  </a:cubicBezTo>
                  <a:cubicBezTo>
                    <a:pt x="840" y="235"/>
                    <a:pt x="840" y="253"/>
                    <a:pt x="852" y="264"/>
                  </a:cubicBezTo>
                  <a:cubicBezTo>
                    <a:pt x="856" y="267"/>
                    <a:pt x="856" y="267"/>
                    <a:pt x="856" y="267"/>
                  </a:cubicBezTo>
                  <a:cubicBezTo>
                    <a:pt x="827" y="296"/>
                    <a:pt x="827" y="296"/>
                    <a:pt x="827" y="296"/>
                  </a:cubicBezTo>
                  <a:cubicBezTo>
                    <a:pt x="756" y="239"/>
                    <a:pt x="670" y="202"/>
                    <a:pt x="576" y="191"/>
                  </a:cubicBezTo>
                  <a:cubicBezTo>
                    <a:pt x="576" y="140"/>
                    <a:pt x="576" y="140"/>
                    <a:pt x="576" y="140"/>
                  </a:cubicBezTo>
                  <a:cubicBezTo>
                    <a:pt x="607" y="140"/>
                    <a:pt x="607" y="140"/>
                    <a:pt x="607" y="140"/>
                  </a:cubicBezTo>
                  <a:cubicBezTo>
                    <a:pt x="623" y="140"/>
                    <a:pt x="635" y="127"/>
                    <a:pt x="635" y="112"/>
                  </a:cubicBezTo>
                  <a:cubicBezTo>
                    <a:pt x="635" y="28"/>
                    <a:pt x="635" y="28"/>
                    <a:pt x="635" y="28"/>
                  </a:cubicBezTo>
                  <a:cubicBezTo>
                    <a:pt x="635" y="13"/>
                    <a:pt x="622" y="0"/>
                    <a:pt x="607" y="0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11" y="0"/>
                    <a:pt x="399" y="13"/>
                    <a:pt x="399" y="28"/>
                  </a:cubicBezTo>
                  <a:cubicBezTo>
                    <a:pt x="399" y="112"/>
                    <a:pt x="399" y="112"/>
                    <a:pt x="399" y="112"/>
                  </a:cubicBezTo>
                  <a:cubicBezTo>
                    <a:pt x="399" y="127"/>
                    <a:pt x="412" y="140"/>
                    <a:pt x="427" y="140"/>
                  </a:cubicBezTo>
                  <a:cubicBezTo>
                    <a:pt x="458" y="140"/>
                    <a:pt x="458" y="140"/>
                    <a:pt x="458" y="140"/>
                  </a:cubicBezTo>
                  <a:cubicBezTo>
                    <a:pt x="458" y="191"/>
                    <a:pt x="458" y="191"/>
                    <a:pt x="458" y="191"/>
                  </a:cubicBezTo>
                  <a:cubicBezTo>
                    <a:pt x="364" y="202"/>
                    <a:pt x="277" y="240"/>
                    <a:pt x="207" y="296"/>
                  </a:cubicBezTo>
                  <a:cubicBezTo>
                    <a:pt x="178" y="267"/>
                    <a:pt x="178" y="267"/>
                    <a:pt x="178" y="267"/>
                  </a:cubicBezTo>
                  <a:cubicBezTo>
                    <a:pt x="182" y="264"/>
                    <a:pt x="182" y="264"/>
                    <a:pt x="182" y="264"/>
                  </a:cubicBezTo>
                  <a:cubicBezTo>
                    <a:pt x="193" y="252"/>
                    <a:pt x="193" y="234"/>
                    <a:pt x="182" y="224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31" y="172"/>
                    <a:pt x="113" y="172"/>
                    <a:pt x="102" y="184"/>
                  </a:cubicBezTo>
                  <a:cubicBezTo>
                    <a:pt x="12" y="274"/>
                    <a:pt x="12" y="274"/>
                    <a:pt x="12" y="274"/>
                  </a:cubicBezTo>
                  <a:cubicBezTo>
                    <a:pt x="0" y="285"/>
                    <a:pt x="0" y="303"/>
                    <a:pt x="12" y="314"/>
                  </a:cubicBezTo>
                  <a:cubicBezTo>
                    <a:pt x="52" y="354"/>
                    <a:pt x="52" y="354"/>
                    <a:pt x="52" y="354"/>
                  </a:cubicBezTo>
                  <a:cubicBezTo>
                    <a:pt x="63" y="365"/>
                    <a:pt x="81" y="365"/>
                    <a:pt x="92" y="354"/>
                  </a:cubicBezTo>
                  <a:cubicBezTo>
                    <a:pt x="96" y="350"/>
                    <a:pt x="96" y="350"/>
                    <a:pt x="96" y="350"/>
                  </a:cubicBezTo>
                  <a:cubicBezTo>
                    <a:pt x="124" y="378"/>
                    <a:pt x="124" y="378"/>
                    <a:pt x="124" y="378"/>
                  </a:cubicBezTo>
                  <a:cubicBezTo>
                    <a:pt x="56" y="464"/>
                    <a:pt x="16" y="571"/>
                    <a:pt x="16" y="688"/>
                  </a:cubicBezTo>
                  <a:cubicBezTo>
                    <a:pt x="16" y="963"/>
                    <a:pt x="241" y="1188"/>
                    <a:pt x="517" y="1188"/>
                  </a:cubicBezTo>
                  <a:cubicBezTo>
                    <a:pt x="793" y="1188"/>
                    <a:pt x="1017" y="963"/>
                    <a:pt x="1017" y="688"/>
                  </a:cubicBezTo>
                  <a:cubicBezTo>
                    <a:pt x="1017" y="571"/>
                    <a:pt x="977" y="464"/>
                    <a:pt x="910" y="378"/>
                  </a:cubicBezTo>
                  <a:cubicBezTo>
                    <a:pt x="938" y="350"/>
                    <a:pt x="938" y="350"/>
                    <a:pt x="938" y="350"/>
                  </a:cubicBezTo>
                  <a:lnTo>
                    <a:pt x="942" y="354"/>
                  </a:lnTo>
                  <a:close/>
                  <a:moveTo>
                    <a:pt x="517" y="1072"/>
                  </a:moveTo>
                  <a:cubicBezTo>
                    <a:pt x="305" y="1072"/>
                    <a:pt x="133" y="900"/>
                    <a:pt x="133" y="688"/>
                  </a:cubicBezTo>
                  <a:cubicBezTo>
                    <a:pt x="133" y="476"/>
                    <a:pt x="305" y="304"/>
                    <a:pt x="517" y="304"/>
                  </a:cubicBezTo>
                  <a:cubicBezTo>
                    <a:pt x="729" y="304"/>
                    <a:pt x="901" y="476"/>
                    <a:pt x="901" y="688"/>
                  </a:cubicBezTo>
                  <a:cubicBezTo>
                    <a:pt x="901" y="900"/>
                    <a:pt x="729" y="1072"/>
                    <a:pt x="517" y="1072"/>
                  </a:cubicBezTo>
                  <a:close/>
                  <a:moveTo>
                    <a:pt x="517" y="1072"/>
                  </a:moveTo>
                  <a:cubicBezTo>
                    <a:pt x="517" y="1072"/>
                    <a:pt x="517" y="1072"/>
                    <a:pt x="517" y="10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39"/>
            <p:cNvSpPr>
              <a:spLocks noEditPoints="1"/>
            </p:cNvSpPr>
            <p:nvPr/>
          </p:nvSpPr>
          <p:spPr bwMode="auto">
            <a:xfrm>
              <a:off x="2084388" y="1468438"/>
              <a:ext cx="317500" cy="93663"/>
            </a:xfrm>
            <a:custGeom>
              <a:avLst/>
              <a:gdLst>
                <a:gd name="T0" fmla="*/ 50 w 334"/>
                <a:gd name="T1" fmla="*/ 0 h 99"/>
                <a:gd name="T2" fmla="*/ 0 w 334"/>
                <a:gd name="T3" fmla="*/ 50 h 99"/>
                <a:gd name="T4" fmla="*/ 50 w 334"/>
                <a:gd name="T5" fmla="*/ 99 h 99"/>
                <a:gd name="T6" fmla="*/ 319 w 334"/>
                <a:gd name="T7" fmla="*/ 99 h 99"/>
                <a:gd name="T8" fmla="*/ 334 w 334"/>
                <a:gd name="T9" fmla="*/ 97 h 99"/>
                <a:gd name="T10" fmla="*/ 303 w 334"/>
                <a:gd name="T11" fmla="*/ 0 h 99"/>
                <a:gd name="T12" fmla="*/ 50 w 334"/>
                <a:gd name="T13" fmla="*/ 0 h 99"/>
                <a:gd name="T14" fmla="*/ 50 w 334"/>
                <a:gd name="T15" fmla="*/ 0 h 99"/>
                <a:gd name="T16" fmla="*/ 50 w 334"/>
                <a:gd name="T1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4" h="99">
                  <a:moveTo>
                    <a:pt x="50" y="0"/>
                  </a:moveTo>
                  <a:cubicBezTo>
                    <a:pt x="23" y="0"/>
                    <a:pt x="0" y="22"/>
                    <a:pt x="0" y="50"/>
                  </a:cubicBezTo>
                  <a:cubicBezTo>
                    <a:pt x="0" y="77"/>
                    <a:pt x="23" y="99"/>
                    <a:pt x="50" y="99"/>
                  </a:cubicBezTo>
                  <a:cubicBezTo>
                    <a:pt x="319" y="99"/>
                    <a:pt x="319" y="99"/>
                    <a:pt x="319" y="99"/>
                  </a:cubicBezTo>
                  <a:cubicBezTo>
                    <a:pt x="325" y="99"/>
                    <a:pt x="329" y="98"/>
                    <a:pt x="334" y="97"/>
                  </a:cubicBezTo>
                  <a:cubicBezTo>
                    <a:pt x="321" y="66"/>
                    <a:pt x="311" y="33"/>
                    <a:pt x="303" y="0"/>
                  </a:cubicBezTo>
                  <a:cubicBezTo>
                    <a:pt x="50" y="0"/>
                    <a:pt x="50" y="0"/>
                    <a:pt x="50" y="0"/>
                  </a:cubicBezTo>
                  <a:close/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40"/>
            <p:cNvSpPr>
              <a:spLocks noEditPoints="1"/>
            </p:cNvSpPr>
            <p:nvPr/>
          </p:nvSpPr>
          <p:spPr bwMode="auto">
            <a:xfrm>
              <a:off x="1938338" y="1119188"/>
              <a:ext cx="463550" cy="93663"/>
            </a:xfrm>
            <a:custGeom>
              <a:avLst/>
              <a:gdLst>
                <a:gd name="T0" fmla="*/ 487 w 487"/>
                <a:gd name="T1" fmla="*/ 3 h 99"/>
                <a:gd name="T2" fmla="*/ 472 w 487"/>
                <a:gd name="T3" fmla="*/ 0 h 99"/>
                <a:gd name="T4" fmla="*/ 49 w 487"/>
                <a:gd name="T5" fmla="*/ 0 h 99"/>
                <a:gd name="T6" fmla="*/ 0 w 487"/>
                <a:gd name="T7" fmla="*/ 50 h 99"/>
                <a:gd name="T8" fmla="*/ 49 w 487"/>
                <a:gd name="T9" fmla="*/ 99 h 99"/>
                <a:gd name="T10" fmla="*/ 456 w 487"/>
                <a:gd name="T11" fmla="*/ 99 h 99"/>
                <a:gd name="T12" fmla="*/ 487 w 487"/>
                <a:gd name="T13" fmla="*/ 3 h 99"/>
                <a:gd name="T14" fmla="*/ 487 w 487"/>
                <a:gd name="T15" fmla="*/ 3 h 99"/>
                <a:gd name="T16" fmla="*/ 487 w 487"/>
                <a:gd name="T17" fmla="*/ 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7" h="99">
                  <a:moveTo>
                    <a:pt x="487" y="3"/>
                  </a:moveTo>
                  <a:cubicBezTo>
                    <a:pt x="482" y="2"/>
                    <a:pt x="477" y="0"/>
                    <a:pt x="472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22" y="0"/>
                    <a:pt x="0" y="23"/>
                    <a:pt x="0" y="50"/>
                  </a:cubicBezTo>
                  <a:cubicBezTo>
                    <a:pt x="0" y="77"/>
                    <a:pt x="22" y="99"/>
                    <a:pt x="49" y="99"/>
                  </a:cubicBezTo>
                  <a:cubicBezTo>
                    <a:pt x="456" y="99"/>
                    <a:pt x="456" y="99"/>
                    <a:pt x="456" y="99"/>
                  </a:cubicBezTo>
                  <a:cubicBezTo>
                    <a:pt x="464" y="67"/>
                    <a:pt x="474" y="34"/>
                    <a:pt x="487" y="3"/>
                  </a:cubicBezTo>
                  <a:close/>
                  <a:moveTo>
                    <a:pt x="487" y="3"/>
                  </a:moveTo>
                  <a:cubicBezTo>
                    <a:pt x="487" y="3"/>
                    <a:pt x="487" y="3"/>
                    <a:pt x="487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41"/>
            <p:cNvSpPr>
              <a:spLocks noEditPoints="1"/>
            </p:cNvSpPr>
            <p:nvPr/>
          </p:nvSpPr>
          <p:spPr bwMode="auto">
            <a:xfrm>
              <a:off x="2003425" y="1293813"/>
              <a:ext cx="357188" cy="95250"/>
            </a:xfrm>
            <a:custGeom>
              <a:avLst/>
              <a:gdLst>
                <a:gd name="T0" fmla="*/ 372 w 375"/>
                <a:gd name="T1" fmla="*/ 49 h 99"/>
                <a:gd name="T2" fmla="*/ 375 w 375"/>
                <a:gd name="T3" fmla="*/ 0 h 99"/>
                <a:gd name="T4" fmla="*/ 50 w 375"/>
                <a:gd name="T5" fmla="*/ 0 h 99"/>
                <a:gd name="T6" fmla="*/ 0 w 375"/>
                <a:gd name="T7" fmla="*/ 49 h 99"/>
                <a:gd name="T8" fmla="*/ 50 w 375"/>
                <a:gd name="T9" fmla="*/ 99 h 99"/>
                <a:gd name="T10" fmla="*/ 374 w 375"/>
                <a:gd name="T11" fmla="*/ 99 h 99"/>
                <a:gd name="T12" fmla="*/ 372 w 375"/>
                <a:gd name="T13" fmla="*/ 49 h 99"/>
                <a:gd name="T14" fmla="*/ 372 w 375"/>
                <a:gd name="T15" fmla="*/ 49 h 99"/>
                <a:gd name="T16" fmla="*/ 372 w 375"/>
                <a:gd name="T17" fmla="*/ 4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5" h="99">
                  <a:moveTo>
                    <a:pt x="372" y="49"/>
                  </a:moveTo>
                  <a:cubicBezTo>
                    <a:pt x="372" y="32"/>
                    <a:pt x="373" y="16"/>
                    <a:pt x="375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76"/>
                    <a:pt x="22" y="99"/>
                    <a:pt x="50" y="99"/>
                  </a:cubicBezTo>
                  <a:cubicBezTo>
                    <a:pt x="374" y="99"/>
                    <a:pt x="374" y="99"/>
                    <a:pt x="374" y="99"/>
                  </a:cubicBezTo>
                  <a:cubicBezTo>
                    <a:pt x="373" y="83"/>
                    <a:pt x="372" y="66"/>
                    <a:pt x="372" y="49"/>
                  </a:cubicBezTo>
                  <a:close/>
                  <a:moveTo>
                    <a:pt x="372" y="49"/>
                  </a:moveTo>
                  <a:cubicBezTo>
                    <a:pt x="372" y="49"/>
                    <a:pt x="372" y="49"/>
                    <a:pt x="372" y="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42"/>
            <p:cNvSpPr>
              <a:spLocks noEditPoints="1"/>
            </p:cNvSpPr>
            <p:nvPr/>
          </p:nvSpPr>
          <p:spPr bwMode="auto">
            <a:xfrm>
              <a:off x="2849563" y="1185863"/>
              <a:ext cx="322263" cy="238125"/>
            </a:xfrm>
            <a:custGeom>
              <a:avLst/>
              <a:gdLst>
                <a:gd name="T0" fmla="*/ 330 w 338"/>
                <a:gd name="T1" fmla="*/ 19 h 249"/>
                <a:gd name="T2" fmla="*/ 290 w 338"/>
                <a:gd name="T3" fmla="*/ 7 h 249"/>
                <a:gd name="T4" fmla="*/ 116 w 338"/>
                <a:gd name="T5" fmla="*/ 92 h 249"/>
                <a:gd name="T6" fmla="*/ 49 w 338"/>
                <a:gd name="T7" fmla="*/ 97 h 249"/>
                <a:gd name="T8" fmla="*/ 22 w 338"/>
                <a:gd name="T9" fmla="*/ 201 h 249"/>
                <a:gd name="T10" fmla="*/ 126 w 338"/>
                <a:gd name="T11" fmla="*/ 228 h 249"/>
                <a:gd name="T12" fmla="*/ 163 w 338"/>
                <a:gd name="T13" fmla="*/ 171 h 249"/>
                <a:gd name="T14" fmla="*/ 321 w 338"/>
                <a:gd name="T15" fmla="*/ 60 h 249"/>
                <a:gd name="T16" fmla="*/ 330 w 338"/>
                <a:gd name="T17" fmla="*/ 19 h 249"/>
                <a:gd name="T18" fmla="*/ 120 w 338"/>
                <a:gd name="T19" fmla="*/ 170 h 249"/>
                <a:gd name="T20" fmla="*/ 79 w 338"/>
                <a:gd name="T21" fmla="*/ 194 h 249"/>
                <a:gd name="T22" fmla="*/ 55 w 338"/>
                <a:gd name="T23" fmla="*/ 154 h 249"/>
                <a:gd name="T24" fmla="*/ 96 w 338"/>
                <a:gd name="T25" fmla="*/ 130 h 249"/>
                <a:gd name="T26" fmla="*/ 120 w 338"/>
                <a:gd name="T27" fmla="*/ 170 h 249"/>
                <a:gd name="T28" fmla="*/ 120 w 338"/>
                <a:gd name="T29" fmla="*/ 170 h 249"/>
                <a:gd name="T30" fmla="*/ 120 w 338"/>
                <a:gd name="T31" fmla="*/ 17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8" h="249">
                  <a:moveTo>
                    <a:pt x="330" y="19"/>
                  </a:moveTo>
                  <a:cubicBezTo>
                    <a:pt x="321" y="5"/>
                    <a:pt x="304" y="0"/>
                    <a:pt x="290" y="7"/>
                  </a:cubicBezTo>
                  <a:cubicBezTo>
                    <a:pt x="116" y="92"/>
                    <a:pt x="116" y="92"/>
                    <a:pt x="116" y="92"/>
                  </a:cubicBezTo>
                  <a:cubicBezTo>
                    <a:pt x="95" y="83"/>
                    <a:pt x="70" y="84"/>
                    <a:pt x="49" y="97"/>
                  </a:cubicBezTo>
                  <a:cubicBezTo>
                    <a:pt x="12" y="118"/>
                    <a:pt x="0" y="165"/>
                    <a:pt x="22" y="201"/>
                  </a:cubicBezTo>
                  <a:cubicBezTo>
                    <a:pt x="43" y="237"/>
                    <a:pt x="90" y="249"/>
                    <a:pt x="126" y="228"/>
                  </a:cubicBezTo>
                  <a:cubicBezTo>
                    <a:pt x="147" y="215"/>
                    <a:pt x="160" y="194"/>
                    <a:pt x="163" y="171"/>
                  </a:cubicBezTo>
                  <a:cubicBezTo>
                    <a:pt x="321" y="60"/>
                    <a:pt x="321" y="60"/>
                    <a:pt x="321" y="60"/>
                  </a:cubicBezTo>
                  <a:cubicBezTo>
                    <a:pt x="334" y="51"/>
                    <a:pt x="338" y="33"/>
                    <a:pt x="330" y="19"/>
                  </a:cubicBezTo>
                  <a:close/>
                  <a:moveTo>
                    <a:pt x="120" y="170"/>
                  </a:moveTo>
                  <a:cubicBezTo>
                    <a:pt x="115" y="188"/>
                    <a:pt x="97" y="199"/>
                    <a:pt x="79" y="194"/>
                  </a:cubicBezTo>
                  <a:cubicBezTo>
                    <a:pt x="61" y="189"/>
                    <a:pt x="51" y="171"/>
                    <a:pt x="55" y="154"/>
                  </a:cubicBezTo>
                  <a:cubicBezTo>
                    <a:pt x="60" y="136"/>
                    <a:pt x="78" y="125"/>
                    <a:pt x="96" y="130"/>
                  </a:cubicBezTo>
                  <a:cubicBezTo>
                    <a:pt x="114" y="134"/>
                    <a:pt x="124" y="153"/>
                    <a:pt x="120" y="170"/>
                  </a:cubicBezTo>
                  <a:close/>
                  <a:moveTo>
                    <a:pt x="120" y="170"/>
                  </a:moveTo>
                  <a:cubicBezTo>
                    <a:pt x="120" y="170"/>
                    <a:pt x="120" y="170"/>
                    <a:pt x="120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43"/>
            <p:cNvSpPr>
              <a:spLocks noEditPoints="1"/>
            </p:cNvSpPr>
            <p:nvPr/>
          </p:nvSpPr>
          <p:spPr bwMode="auto">
            <a:xfrm>
              <a:off x="3019425" y="1098550"/>
              <a:ext cx="65088" cy="68263"/>
            </a:xfrm>
            <a:custGeom>
              <a:avLst/>
              <a:gdLst>
                <a:gd name="T0" fmla="*/ 17 w 68"/>
                <a:gd name="T1" fmla="*/ 63 h 72"/>
                <a:gd name="T2" fmla="*/ 60 w 68"/>
                <a:gd name="T3" fmla="*/ 51 h 72"/>
                <a:gd name="T4" fmla="*/ 48 w 68"/>
                <a:gd name="T5" fmla="*/ 9 h 72"/>
                <a:gd name="T6" fmla="*/ 5 w 68"/>
                <a:gd name="T7" fmla="*/ 21 h 72"/>
                <a:gd name="T8" fmla="*/ 6 w 68"/>
                <a:gd name="T9" fmla="*/ 52 h 72"/>
                <a:gd name="T10" fmla="*/ 17 w 68"/>
                <a:gd name="T11" fmla="*/ 63 h 72"/>
                <a:gd name="T12" fmla="*/ 17 w 68"/>
                <a:gd name="T13" fmla="*/ 63 h 72"/>
                <a:gd name="T14" fmla="*/ 17 w 68"/>
                <a:gd name="T15" fmla="*/ 6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72">
                  <a:moveTo>
                    <a:pt x="17" y="63"/>
                  </a:moveTo>
                  <a:cubicBezTo>
                    <a:pt x="32" y="72"/>
                    <a:pt x="51" y="66"/>
                    <a:pt x="60" y="51"/>
                  </a:cubicBezTo>
                  <a:cubicBezTo>
                    <a:pt x="68" y="36"/>
                    <a:pt x="63" y="17"/>
                    <a:pt x="48" y="9"/>
                  </a:cubicBezTo>
                  <a:cubicBezTo>
                    <a:pt x="33" y="0"/>
                    <a:pt x="14" y="6"/>
                    <a:pt x="5" y="21"/>
                  </a:cubicBezTo>
                  <a:cubicBezTo>
                    <a:pt x="0" y="31"/>
                    <a:pt x="0" y="43"/>
                    <a:pt x="6" y="52"/>
                  </a:cubicBezTo>
                  <a:cubicBezTo>
                    <a:pt x="8" y="56"/>
                    <a:pt x="12" y="60"/>
                    <a:pt x="17" y="63"/>
                  </a:cubicBezTo>
                  <a:close/>
                  <a:moveTo>
                    <a:pt x="17" y="63"/>
                  </a:moveTo>
                  <a:cubicBezTo>
                    <a:pt x="17" y="63"/>
                    <a:pt x="17" y="63"/>
                    <a:pt x="17" y="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Freeform 44"/>
            <p:cNvSpPr>
              <a:spLocks noEditPoints="1"/>
            </p:cNvSpPr>
            <p:nvPr/>
          </p:nvSpPr>
          <p:spPr bwMode="auto">
            <a:xfrm>
              <a:off x="2901950" y="1071563"/>
              <a:ext cx="58738" cy="60325"/>
            </a:xfrm>
            <a:custGeom>
              <a:avLst/>
              <a:gdLst>
                <a:gd name="T0" fmla="*/ 31 w 62"/>
                <a:gd name="T1" fmla="*/ 62 h 63"/>
                <a:gd name="T2" fmla="*/ 62 w 62"/>
                <a:gd name="T3" fmla="*/ 31 h 63"/>
                <a:gd name="T4" fmla="*/ 31 w 62"/>
                <a:gd name="T5" fmla="*/ 0 h 63"/>
                <a:gd name="T6" fmla="*/ 0 w 62"/>
                <a:gd name="T7" fmla="*/ 31 h 63"/>
                <a:gd name="T8" fmla="*/ 4 w 62"/>
                <a:gd name="T9" fmla="*/ 47 h 63"/>
                <a:gd name="T10" fmla="*/ 31 w 62"/>
                <a:gd name="T11" fmla="*/ 62 h 63"/>
                <a:gd name="T12" fmla="*/ 31 w 62"/>
                <a:gd name="T13" fmla="*/ 62 h 63"/>
                <a:gd name="T14" fmla="*/ 31 w 62"/>
                <a:gd name="T15" fmla="*/ 6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63">
                  <a:moveTo>
                    <a:pt x="31" y="62"/>
                  </a:moveTo>
                  <a:cubicBezTo>
                    <a:pt x="48" y="62"/>
                    <a:pt x="62" y="48"/>
                    <a:pt x="62" y="31"/>
                  </a:cubicBezTo>
                  <a:cubicBezTo>
                    <a:pt x="62" y="14"/>
                    <a:pt x="48" y="0"/>
                    <a:pt x="31" y="0"/>
                  </a:cubicBezTo>
                  <a:cubicBezTo>
                    <a:pt x="13" y="0"/>
                    <a:pt x="0" y="14"/>
                    <a:pt x="0" y="31"/>
                  </a:cubicBezTo>
                  <a:cubicBezTo>
                    <a:pt x="0" y="37"/>
                    <a:pt x="1" y="43"/>
                    <a:pt x="4" y="47"/>
                  </a:cubicBezTo>
                  <a:cubicBezTo>
                    <a:pt x="9" y="56"/>
                    <a:pt x="20" y="63"/>
                    <a:pt x="31" y="62"/>
                  </a:cubicBezTo>
                  <a:close/>
                  <a:moveTo>
                    <a:pt x="31" y="62"/>
                  </a:moveTo>
                  <a:cubicBezTo>
                    <a:pt x="31" y="62"/>
                    <a:pt x="31" y="62"/>
                    <a:pt x="31" y="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Freeform 45"/>
            <p:cNvSpPr>
              <a:spLocks noEditPoints="1"/>
            </p:cNvSpPr>
            <p:nvPr/>
          </p:nvSpPr>
          <p:spPr bwMode="auto">
            <a:xfrm>
              <a:off x="2905125" y="1550988"/>
              <a:ext cx="60325" cy="58738"/>
            </a:xfrm>
            <a:custGeom>
              <a:avLst/>
              <a:gdLst>
                <a:gd name="T0" fmla="*/ 31 w 63"/>
                <a:gd name="T1" fmla="*/ 0 h 63"/>
                <a:gd name="T2" fmla="*/ 0 w 63"/>
                <a:gd name="T3" fmla="*/ 32 h 63"/>
                <a:gd name="T4" fmla="*/ 4 w 63"/>
                <a:gd name="T5" fmla="*/ 47 h 63"/>
                <a:gd name="T6" fmla="*/ 32 w 63"/>
                <a:gd name="T7" fmla="*/ 63 h 63"/>
                <a:gd name="T8" fmla="*/ 62 w 63"/>
                <a:gd name="T9" fmla="*/ 31 h 63"/>
                <a:gd name="T10" fmla="*/ 31 w 63"/>
                <a:gd name="T11" fmla="*/ 0 h 63"/>
                <a:gd name="T12" fmla="*/ 31 w 63"/>
                <a:gd name="T13" fmla="*/ 0 h 63"/>
                <a:gd name="T14" fmla="*/ 31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14" y="0"/>
                    <a:pt x="0" y="15"/>
                    <a:pt x="0" y="32"/>
                  </a:cubicBezTo>
                  <a:cubicBezTo>
                    <a:pt x="0" y="38"/>
                    <a:pt x="2" y="43"/>
                    <a:pt x="4" y="47"/>
                  </a:cubicBezTo>
                  <a:cubicBezTo>
                    <a:pt x="10" y="56"/>
                    <a:pt x="20" y="63"/>
                    <a:pt x="32" y="63"/>
                  </a:cubicBezTo>
                  <a:cubicBezTo>
                    <a:pt x="49" y="62"/>
                    <a:pt x="63" y="48"/>
                    <a:pt x="62" y="31"/>
                  </a:cubicBezTo>
                  <a:cubicBezTo>
                    <a:pt x="63" y="14"/>
                    <a:pt x="48" y="0"/>
                    <a:pt x="31" y="0"/>
                  </a:cubicBezTo>
                  <a:close/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46"/>
            <p:cNvSpPr>
              <a:spLocks noEditPoints="1"/>
            </p:cNvSpPr>
            <p:nvPr/>
          </p:nvSpPr>
          <p:spPr bwMode="auto">
            <a:xfrm>
              <a:off x="3021013" y="1512888"/>
              <a:ext cx="68263" cy="68263"/>
            </a:xfrm>
            <a:custGeom>
              <a:avLst/>
              <a:gdLst>
                <a:gd name="T0" fmla="*/ 20 w 71"/>
                <a:gd name="T1" fmla="*/ 9 h 71"/>
                <a:gd name="T2" fmla="*/ 9 w 71"/>
                <a:gd name="T3" fmla="*/ 51 h 71"/>
                <a:gd name="T4" fmla="*/ 52 w 71"/>
                <a:gd name="T5" fmla="*/ 62 h 71"/>
                <a:gd name="T6" fmla="*/ 63 w 71"/>
                <a:gd name="T7" fmla="*/ 20 h 71"/>
                <a:gd name="T8" fmla="*/ 20 w 71"/>
                <a:gd name="T9" fmla="*/ 9 h 71"/>
                <a:gd name="T10" fmla="*/ 20 w 71"/>
                <a:gd name="T11" fmla="*/ 9 h 71"/>
                <a:gd name="T12" fmla="*/ 20 w 71"/>
                <a:gd name="T13" fmla="*/ 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71">
                  <a:moveTo>
                    <a:pt x="20" y="9"/>
                  </a:moveTo>
                  <a:cubicBezTo>
                    <a:pt x="5" y="17"/>
                    <a:pt x="0" y="37"/>
                    <a:pt x="9" y="51"/>
                  </a:cubicBezTo>
                  <a:cubicBezTo>
                    <a:pt x="17" y="66"/>
                    <a:pt x="37" y="71"/>
                    <a:pt x="52" y="62"/>
                  </a:cubicBezTo>
                  <a:cubicBezTo>
                    <a:pt x="66" y="54"/>
                    <a:pt x="71" y="34"/>
                    <a:pt x="63" y="20"/>
                  </a:cubicBezTo>
                  <a:cubicBezTo>
                    <a:pt x="54" y="5"/>
                    <a:pt x="34" y="0"/>
                    <a:pt x="20" y="9"/>
                  </a:cubicBezTo>
                  <a:close/>
                  <a:moveTo>
                    <a:pt x="20" y="9"/>
                  </a:moveTo>
                  <a:cubicBezTo>
                    <a:pt x="20" y="9"/>
                    <a:pt x="20" y="9"/>
                    <a:pt x="20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47"/>
            <p:cNvSpPr>
              <a:spLocks noEditPoints="1"/>
            </p:cNvSpPr>
            <p:nvPr/>
          </p:nvSpPr>
          <p:spPr bwMode="auto">
            <a:xfrm>
              <a:off x="3109913" y="1425575"/>
              <a:ext cx="65088" cy="68263"/>
            </a:xfrm>
            <a:custGeom>
              <a:avLst/>
              <a:gdLst>
                <a:gd name="T0" fmla="*/ 48 w 68"/>
                <a:gd name="T1" fmla="*/ 8 h 71"/>
                <a:gd name="T2" fmla="*/ 5 w 68"/>
                <a:gd name="T3" fmla="*/ 20 h 71"/>
                <a:gd name="T4" fmla="*/ 6 w 68"/>
                <a:gd name="T5" fmla="*/ 51 h 71"/>
                <a:gd name="T6" fmla="*/ 17 w 68"/>
                <a:gd name="T7" fmla="*/ 62 h 71"/>
                <a:gd name="T8" fmla="*/ 60 w 68"/>
                <a:gd name="T9" fmla="*/ 50 h 71"/>
                <a:gd name="T10" fmla="*/ 48 w 68"/>
                <a:gd name="T11" fmla="*/ 8 h 71"/>
                <a:gd name="T12" fmla="*/ 48 w 68"/>
                <a:gd name="T13" fmla="*/ 8 h 71"/>
                <a:gd name="T14" fmla="*/ 48 w 68"/>
                <a:gd name="T15" fmla="*/ 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71">
                  <a:moveTo>
                    <a:pt x="48" y="8"/>
                  </a:moveTo>
                  <a:cubicBezTo>
                    <a:pt x="33" y="0"/>
                    <a:pt x="14" y="5"/>
                    <a:pt x="5" y="20"/>
                  </a:cubicBezTo>
                  <a:cubicBezTo>
                    <a:pt x="0" y="30"/>
                    <a:pt x="0" y="42"/>
                    <a:pt x="6" y="51"/>
                  </a:cubicBezTo>
                  <a:cubicBezTo>
                    <a:pt x="8" y="56"/>
                    <a:pt x="12" y="60"/>
                    <a:pt x="17" y="62"/>
                  </a:cubicBezTo>
                  <a:cubicBezTo>
                    <a:pt x="32" y="71"/>
                    <a:pt x="51" y="66"/>
                    <a:pt x="60" y="50"/>
                  </a:cubicBezTo>
                  <a:cubicBezTo>
                    <a:pt x="68" y="35"/>
                    <a:pt x="63" y="16"/>
                    <a:pt x="48" y="8"/>
                  </a:cubicBezTo>
                  <a:close/>
                  <a:moveTo>
                    <a:pt x="48" y="8"/>
                  </a:moveTo>
                  <a:cubicBezTo>
                    <a:pt x="48" y="8"/>
                    <a:pt x="48" y="8"/>
                    <a:pt x="48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48"/>
            <p:cNvSpPr>
              <a:spLocks noEditPoints="1"/>
            </p:cNvSpPr>
            <p:nvPr/>
          </p:nvSpPr>
          <p:spPr bwMode="auto">
            <a:xfrm>
              <a:off x="2663825" y="1314450"/>
              <a:ext cx="60325" cy="60325"/>
            </a:xfrm>
            <a:custGeom>
              <a:avLst/>
              <a:gdLst>
                <a:gd name="T0" fmla="*/ 63 w 63"/>
                <a:gd name="T1" fmla="*/ 31 h 63"/>
                <a:gd name="T2" fmla="*/ 31 w 63"/>
                <a:gd name="T3" fmla="*/ 0 h 63"/>
                <a:gd name="T4" fmla="*/ 0 w 63"/>
                <a:gd name="T5" fmla="*/ 31 h 63"/>
                <a:gd name="T6" fmla="*/ 5 w 63"/>
                <a:gd name="T7" fmla="*/ 47 h 63"/>
                <a:gd name="T8" fmla="*/ 32 w 63"/>
                <a:gd name="T9" fmla="*/ 62 h 63"/>
                <a:gd name="T10" fmla="*/ 63 w 63"/>
                <a:gd name="T11" fmla="*/ 31 h 63"/>
                <a:gd name="T12" fmla="*/ 63 w 63"/>
                <a:gd name="T13" fmla="*/ 31 h 63"/>
                <a:gd name="T14" fmla="*/ 63 w 63"/>
                <a:gd name="T15" fmla="*/ 3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31"/>
                  </a:moveTo>
                  <a:cubicBezTo>
                    <a:pt x="63" y="14"/>
                    <a:pt x="48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37"/>
                    <a:pt x="2" y="42"/>
                    <a:pt x="5" y="47"/>
                  </a:cubicBezTo>
                  <a:cubicBezTo>
                    <a:pt x="10" y="56"/>
                    <a:pt x="20" y="63"/>
                    <a:pt x="32" y="62"/>
                  </a:cubicBezTo>
                  <a:cubicBezTo>
                    <a:pt x="49" y="62"/>
                    <a:pt x="63" y="48"/>
                    <a:pt x="63" y="31"/>
                  </a:cubicBez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49"/>
            <p:cNvSpPr>
              <a:spLocks noEditPoints="1"/>
            </p:cNvSpPr>
            <p:nvPr/>
          </p:nvSpPr>
          <p:spPr bwMode="auto">
            <a:xfrm>
              <a:off x="2693988" y="1428750"/>
              <a:ext cx="66675" cy="68263"/>
            </a:xfrm>
            <a:custGeom>
              <a:avLst/>
              <a:gdLst>
                <a:gd name="T0" fmla="*/ 20 w 71"/>
                <a:gd name="T1" fmla="*/ 9 h 72"/>
                <a:gd name="T2" fmla="*/ 9 w 71"/>
                <a:gd name="T3" fmla="*/ 52 h 72"/>
                <a:gd name="T4" fmla="*/ 52 w 71"/>
                <a:gd name="T5" fmla="*/ 63 h 72"/>
                <a:gd name="T6" fmla="*/ 63 w 71"/>
                <a:gd name="T7" fmla="*/ 20 h 72"/>
                <a:gd name="T8" fmla="*/ 20 w 71"/>
                <a:gd name="T9" fmla="*/ 9 h 72"/>
                <a:gd name="T10" fmla="*/ 20 w 71"/>
                <a:gd name="T11" fmla="*/ 9 h 72"/>
                <a:gd name="T12" fmla="*/ 20 w 71"/>
                <a:gd name="T13" fmla="*/ 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72">
                  <a:moveTo>
                    <a:pt x="20" y="9"/>
                  </a:moveTo>
                  <a:cubicBezTo>
                    <a:pt x="5" y="18"/>
                    <a:pt x="0" y="37"/>
                    <a:pt x="9" y="52"/>
                  </a:cubicBezTo>
                  <a:cubicBezTo>
                    <a:pt x="18" y="67"/>
                    <a:pt x="37" y="72"/>
                    <a:pt x="52" y="63"/>
                  </a:cubicBezTo>
                  <a:cubicBezTo>
                    <a:pt x="67" y="54"/>
                    <a:pt x="71" y="35"/>
                    <a:pt x="63" y="20"/>
                  </a:cubicBezTo>
                  <a:cubicBezTo>
                    <a:pt x="54" y="6"/>
                    <a:pt x="35" y="0"/>
                    <a:pt x="20" y="9"/>
                  </a:cubicBezTo>
                  <a:close/>
                  <a:moveTo>
                    <a:pt x="20" y="9"/>
                  </a:moveTo>
                  <a:cubicBezTo>
                    <a:pt x="20" y="9"/>
                    <a:pt x="20" y="9"/>
                    <a:pt x="20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50"/>
            <p:cNvSpPr>
              <a:spLocks noEditPoints="1"/>
            </p:cNvSpPr>
            <p:nvPr/>
          </p:nvSpPr>
          <p:spPr bwMode="auto">
            <a:xfrm>
              <a:off x="3141663" y="1309688"/>
              <a:ext cx="61913" cy="58738"/>
            </a:xfrm>
            <a:custGeom>
              <a:avLst/>
              <a:gdLst>
                <a:gd name="T0" fmla="*/ 1 w 64"/>
                <a:gd name="T1" fmla="*/ 31 h 62"/>
                <a:gd name="T2" fmla="*/ 5 w 64"/>
                <a:gd name="T3" fmla="*/ 47 h 62"/>
                <a:gd name="T4" fmla="*/ 32 w 64"/>
                <a:gd name="T5" fmla="*/ 62 h 62"/>
                <a:gd name="T6" fmla="*/ 64 w 64"/>
                <a:gd name="T7" fmla="*/ 31 h 62"/>
                <a:gd name="T8" fmla="*/ 32 w 64"/>
                <a:gd name="T9" fmla="*/ 0 h 62"/>
                <a:gd name="T10" fmla="*/ 1 w 64"/>
                <a:gd name="T11" fmla="*/ 31 h 62"/>
                <a:gd name="T12" fmla="*/ 1 w 64"/>
                <a:gd name="T13" fmla="*/ 31 h 62"/>
                <a:gd name="T14" fmla="*/ 1 w 64"/>
                <a:gd name="T15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62">
                  <a:moveTo>
                    <a:pt x="1" y="31"/>
                  </a:moveTo>
                  <a:cubicBezTo>
                    <a:pt x="1" y="37"/>
                    <a:pt x="2" y="42"/>
                    <a:pt x="5" y="47"/>
                  </a:cubicBezTo>
                  <a:cubicBezTo>
                    <a:pt x="11" y="56"/>
                    <a:pt x="21" y="62"/>
                    <a:pt x="32" y="62"/>
                  </a:cubicBezTo>
                  <a:cubicBezTo>
                    <a:pt x="50" y="62"/>
                    <a:pt x="64" y="48"/>
                    <a:pt x="64" y="31"/>
                  </a:cubicBezTo>
                  <a:cubicBezTo>
                    <a:pt x="64" y="14"/>
                    <a:pt x="49" y="0"/>
                    <a:pt x="32" y="0"/>
                  </a:cubicBezTo>
                  <a:cubicBezTo>
                    <a:pt x="15" y="0"/>
                    <a:pt x="0" y="14"/>
                    <a:pt x="1" y="31"/>
                  </a:cubicBezTo>
                  <a:close/>
                  <a:moveTo>
                    <a:pt x="1" y="31"/>
                  </a:moveTo>
                  <a:cubicBezTo>
                    <a:pt x="1" y="31"/>
                    <a:pt x="1" y="31"/>
                    <a:pt x="1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51"/>
            <p:cNvSpPr>
              <a:spLocks noEditPoints="1"/>
            </p:cNvSpPr>
            <p:nvPr/>
          </p:nvSpPr>
          <p:spPr bwMode="auto">
            <a:xfrm>
              <a:off x="2693988" y="1190625"/>
              <a:ext cx="65088" cy="66675"/>
            </a:xfrm>
            <a:custGeom>
              <a:avLst/>
              <a:gdLst>
                <a:gd name="T0" fmla="*/ 18 w 69"/>
                <a:gd name="T1" fmla="*/ 63 h 71"/>
                <a:gd name="T2" fmla="*/ 60 w 69"/>
                <a:gd name="T3" fmla="*/ 51 h 71"/>
                <a:gd name="T4" fmla="*/ 48 w 69"/>
                <a:gd name="T5" fmla="*/ 8 h 71"/>
                <a:gd name="T6" fmla="*/ 6 w 69"/>
                <a:gd name="T7" fmla="*/ 20 h 71"/>
                <a:gd name="T8" fmla="*/ 6 w 69"/>
                <a:gd name="T9" fmla="*/ 51 h 71"/>
                <a:gd name="T10" fmla="*/ 18 w 69"/>
                <a:gd name="T11" fmla="*/ 63 h 71"/>
                <a:gd name="T12" fmla="*/ 18 w 69"/>
                <a:gd name="T13" fmla="*/ 63 h 71"/>
                <a:gd name="T14" fmla="*/ 18 w 69"/>
                <a:gd name="T15" fmla="*/ 6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" h="71">
                  <a:moveTo>
                    <a:pt x="18" y="63"/>
                  </a:moveTo>
                  <a:cubicBezTo>
                    <a:pt x="33" y="71"/>
                    <a:pt x="52" y="66"/>
                    <a:pt x="60" y="51"/>
                  </a:cubicBezTo>
                  <a:cubicBezTo>
                    <a:pt x="69" y="36"/>
                    <a:pt x="63" y="17"/>
                    <a:pt x="48" y="8"/>
                  </a:cubicBezTo>
                  <a:cubicBezTo>
                    <a:pt x="33" y="0"/>
                    <a:pt x="14" y="5"/>
                    <a:pt x="6" y="20"/>
                  </a:cubicBezTo>
                  <a:cubicBezTo>
                    <a:pt x="0" y="30"/>
                    <a:pt x="0" y="42"/>
                    <a:pt x="6" y="51"/>
                  </a:cubicBezTo>
                  <a:cubicBezTo>
                    <a:pt x="9" y="56"/>
                    <a:pt x="13" y="60"/>
                    <a:pt x="18" y="63"/>
                  </a:cubicBezTo>
                  <a:close/>
                  <a:moveTo>
                    <a:pt x="18" y="63"/>
                  </a:moveTo>
                  <a:cubicBezTo>
                    <a:pt x="18" y="63"/>
                    <a:pt x="18" y="63"/>
                    <a:pt x="18" y="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52"/>
            <p:cNvSpPr>
              <a:spLocks noEditPoints="1"/>
            </p:cNvSpPr>
            <p:nvPr/>
          </p:nvSpPr>
          <p:spPr bwMode="auto">
            <a:xfrm>
              <a:off x="2776538" y="1100138"/>
              <a:ext cx="69850" cy="69850"/>
            </a:xfrm>
            <a:custGeom>
              <a:avLst/>
              <a:gdLst>
                <a:gd name="T0" fmla="*/ 52 w 72"/>
                <a:gd name="T1" fmla="*/ 63 h 72"/>
                <a:gd name="T2" fmla="*/ 52 w 72"/>
                <a:gd name="T3" fmla="*/ 63 h 72"/>
                <a:gd name="T4" fmla="*/ 52 w 72"/>
                <a:gd name="T5" fmla="*/ 63 h 72"/>
                <a:gd name="T6" fmla="*/ 53 w 72"/>
                <a:gd name="T7" fmla="*/ 63 h 72"/>
                <a:gd name="T8" fmla="*/ 63 w 72"/>
                <a:gd name="T9" fmla="*/ 20 h 72"/>
                <a:gd name="T10" fmla="*/ 21 w 72"/>
                <a:gd name="T11" fmla="*/ 9 h 72"/>
                <a:gd name="T12" fmla="*/ 20 w 72"/>
                <a:gd name="T13" fmla="*/ 9 h 72"/>
                <a:gd name="T14" fmla="*/ 20 w 72"/>
                <a:gd name="T15" fmla="*/ 10 h 72"/>
                <a:gd name="T16" fmla="*/ 9 w 72"/>
                <a:gd name="T17" fmla="*/ 52 h 72"/>
                <a:gd name="T18" fmla="*/ 52 w 72"/>
                <a:gd name="T19" fmla="*/ 63 h 72"/>
                <a:gd name="T20" fmla="*/ 52 w 72"/>
                <a:gd name="T21" fmla="*/ 63 h 72"/>
                <a:gd name="T22" fmla="*/ 52 w 72"/>
                <a:gd name="T23" fmla="*/ 6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72">
                  <a:moveTo>
                    <a:pt x="52" y="63"/>
                  </a:move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3" y="63"/>
                    <a:pt x="53" y="63"/>
                    <a:pt x="53" y="63"/>
                  </a:cubicBezTo>
                  <a:cubicBezTo>
                    <a:pt x="67" y="54"/>
                    <a:pt x="72" y="35"/>
                    <a:pt x="63" y="20"/>
                  </a:cubicBezTo>
                  <a:cubicBezTo>
                    <a:pt x="55" y="5"/>
                    <a:pt x="36" y="0"/>
                    <a:pt x="21" y="9"/>
                  </a:cubicBezTo>
                  <a:cubicBezTo>
                    <a:pt x="21" y="9"/>
                    <a:pt x="20" y="9"/>
                    <a:pt x="20" y="9"/>
                  </a:cubicBezTo>
                  <a:cubicBezTo>
                    <a:pt x="20" y="9"/>
                    <a:pt x="20" y="10"/>
                    <a:pt x="20" y="10"/>
                  </a:cubicBezTo>
                  <a:cubicBezTo>
                    <a:pt x="5" y="18"/>
                    <a:pt x="0" y="38"/>
                    <a:pt x="9" y="52"/>
                  </a:cubicBezTo>
                  <a:cubicBezTo>
                    <a:pt x="18" y="67"/>
                    <a:pt x="37" y="72"/>
                    <a:pt x="52" y="63"/>
                  </a:cubicBezTo>
                  <a:close/>
                  <a:moveTo>
                    <a:pt x="52" y="63"/>
                  </a:moveTo>
                  <a:cubicBezTo>
                    <a:pt x="52" y="63"/>
                    <a:pt x="52" y="63"/>
                    <a:pt x="52" y="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53"/>
            <p:cNvSpPr>
              <a:spLocks noEditPoints="1"/>
            </p:cNvSpPr>
            <p:nvPr/>
          </p:nvSpPr>
          <p:spPr bwMode="auto">
            <a:xfrm>
              <a:off x="2784475" y="1514475"/>
              <a:ext cx="65088" cy="69850"/>
            </a:xfrm>
            <a:custGeom>
              <a:avLst/>
              <a:gdLst>
                <a:gd name="T0" fmla="*/ 49 w 69"/>
                <a:gd name="T1" fmla="*/ 9 h 72"/>
                <a:gd name="T2" fmla="*/ 6 w 69"/>
                <a:gd name="T3" fmla="*/ 21 h 72"/>
                <a:gd name="T4" fmla="*/ 7 w 69"/>
                <a:gd name="T5" fmla="*/ 52 h 72"/>
                <a:gd name="T6" fmla="*/ 18 w 69"/>
                <a:gd name="T7" fmla="*/ 64 h 72"/>
                <a:gd name="T8" fmla="*/ 61 w 69"/>
                <a:gd name="T9" fmla="*/ 52 h 72"/>
                <a:gd name="T10" fmla="*/ 49 w 69"/>
                <a:gd name="T11" fmla="*/ 9 h 72"/>
                <a:gd name="T12" fmla="*/ 49 w 69"/>
                <a:gd name="T13" fmla="*/ 9 h 72"/>
                <a:gd name="T14" fmla="*/ 49 w 69"/>
                <a:gd name="T15" fmla="*/ 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" h="72">
                  <a:moveTo>
                    <a:pt x="49" y="9"/>
                  </a:moveTo>
                  <a:cubicBezTo>
                    <a:pt x="34" y="0"/>
                    <a:pt x="15" y="6"/>
                    <a:pt x="6" y="21"/>
                  </a:cubicBezTo>
                  <a:cubicBezTo>
                    <a:pt x="0" y="31"/>
                    <a:pt x="1" y="43"/>
                    <a:pt x="7" y="52"/>
                  </a:cubicBezTo>
                  <a:cubicBezTo>
                    <a:pt x="9" y="57"/>
                    <a:pt x="13" y="61"/>
                    <a:pt x="18" y="64"/>
                  </a:cubicBezTo>
                  <a:cubicBezTo>
                    <a:pt x="33" y="72"/>
                    <a:pt x="52" y="67"/>
                    <a:pt x="61" y="52"/>
                  </a:cubicBezTo>
                  <a:cubicBezTo>
                    <a:pt x="69" y="36"/>
                    <a:pt x="64" y="18"/>
                    <a:pt x="49" y="9"/>
                  </a:cubicBezTo>
                  <a:close/>
                  <a:moveTo>
                    <a:pt x="49" y="9"/>
                  </a:moveTo>
                  <a:cubicBezTo>
                    <a:pt x="49" y="9"/>
                    <a:pt x="49" y="9"/>
                    <a:pt x="4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8857191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06314" y="1251937"/>
            <a:ext cx="37305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UI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요구사항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BD2E5C11-5866-E44A-1FB4-4C5F1E2318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549788"/>
              </p:ext>
            </p:extLst>
          </p:nvPr>
        </p:nvGraphicFramePr>
        <p:xfrm>
          <a:off x="1772823" y="2396262"/>
          <a:ext cx="8128002" cy="381241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753192">
                  <a:extLst>
                    <a:ext uri="{9D8B030D-6E8A-4147-A177-3AD203B41FA5}">
                      <a16:colId xmlns:a16="http://schemas.microsoft.com/office/drawing/2014/main" val="2305712657"/>
                    </a:ext>
                  </a:extLst>
                </a:gridCol>
                <a:gridCol w="6374810">
                  <a:extLst>
                    <a:ext uri="{9D8B030D-6E8A-4147-A177-3AD203B41FA5}">
                      <a16:colId xmlns:a16="http://schemas.microsoft.com/office/drawing/2014/main" val="631319202"/>
                    </a:ext>
                  </a:extLst>
                </a:gridCol>
              </a:tblGrid>
              <a:tr h="114633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/>
                        <a:t>로그인 및 회원가입 등 회원 서비스 기능 제공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547090"/>
                  </a:ext>
                </a:extLst>
              </a:tr>
              <a:tr h="102939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/>
                        <a:t>상품 검색 기능 제공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649524"/>
                  </a:ext>
                </a:extLst>
              </a:tr>
              <a:tr h="96756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/>
                        <a:t>문의 게시판 기능 제공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598260"/>
                  </a:ext>
                </a:extLst>
              </a:tr>
              <a:tr h="66911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/>
                        <a:t>쇼핑 기능 제공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558052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537BF9D-2017-B1C2-75C4-B969A59A34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375" y="4640401"/>
            <a:ext cx="614610" cy="6146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B7DBA7D-04BD-2173-7121-6B2BE9E482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177" y="2548001"/>
            <a:ext cx="880999" cy="8809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F1A2A54-4234-7C52-6129-4542E9CFA4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758" y="3415290"/>
            <a:ext cx="1403498" cy="140349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4F816DF-2352-2BD6-A98A-82B7DC664C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369" y="5476006"/>
            <a:ext cx="740614" cy="69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95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05857" y="1251937"/>
            <a:ext cx="59314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화면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UI –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회원 가입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945BC1DA-485C-4A82-624E-0BAAA8BC5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217" y="2440062"/>
            <a:ext cx="2981325" cy="24669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483FF3-379D-5062-D399-EDA3C75F571C}"/>
              </a:ext>
            </a:extLst>
          </p:cNvPr>
          <p:cNvSpPr txBox="1"/>
          <p:nvPr/>
        </p:nvSpPr>
        <p:spPr>
          <a:xfrm>
            <a:off x="5822433" y="2355002"/>
            <a:ext cx="44869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400" dirty="0"/>
              <a:t>기술 스택 </a:t>
            </a:r>
            <a:r>
              <a:rPr lang="en-US" altLang="ko-KR" sz="2400" dirty="0"/>
              <a:t>: HTML, Java Script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400" dirty="0"/>
              <a:t>설명 </a:t>
            </a:r>
            <a:r>
              <a:rPr lang="en-US" altLang="ko-KR" sz="2400" dirty="0"/>
              <a:t>: </a:t>
            </a:r>
            <a:r>
              <a:rPr lang="ko-KR" altLang="en-US" sz="2400" dirty="0"/>
              <a:t>회원 가입 폼에서 데이터를 입력할 때 아이디</a:t>
            </a:r>
            <a:r>
              <a:rPr lang="en-US" altLang="ko-KR" sz="2400" dirty="0"/>
              <a:t>, </a:t>
            </a:r>
            <a:r>
              <a:rPr lang="ko-KR" altLang="en-US" sz="2400" dirty="0"/>
              <a:t>비밀번호</a:t>
            </a:r>
            <a:r>
              <a:rPr lang="en-US" altLang="ko-KR" sz="2400" dirty="0"/>
              <a:t>, </a:t>
            </a:r>
            <a:r>
              <a:rPr lang="ko-KR" altLang="en-US" sz="2400" dirty="0"/>
              <a:t>이메일에 대한 유효성 검사를 수행 → 유효성 검사를 통과하면 </a:t>
            </a:r>
            <a:r>
              <a:rPr lang="en-US" altLang="ko-KR" sz="2400" dirty="0" err="1"/>
              <a:t>insertDB</a:t>
            </a:r>
            <a:r>
              <a:rPr lang="en-US" altLang="ko-KR" sz="2400" dirty="0"/>
              <a:t> </a:t>
            </a:r>
            <a:r>
              <a:rPr lang="ko-KR" altLang="en-US" sz="2400" dirty="0"/>
              <a:t>파일로 이동하여 회원가임 폼에서 입력한 모든 데이터를 회원 </a:t>
            </a:r>
            <a:r>
              <a:rPr lang="en-US" altLang="ko-KR" sz="2400" dirty="0"/>
              <a:t>DB</a:t>
            </a:r>
            <a:r>
              <a:rPr lang="ko-KR" altLang="en-US" sz="2400" dirty="0"/>
              <a:t>에 입력</a:t>
            </a:r>
          </a:p>
        </p:txBody>
      </p:sp>
    </p:spTree>
    <p:extLst>
      <p:ext uri="{BB962C8B-B14F-4D97-AF65-F5344CB8AC3E}">
        <p14:creationId xmlns:p14="http://schemas.microsoft.com/office/powerpoint/2010/main" val="41499817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97175" y="1251937"/>
            <a:ext cx="49487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화면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UI -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로그인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F234DA5-55EF-89D9-B68C-CC1431BF6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67" y="2769338"/>
            <a:ext cx="3095625" cy="1638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D7C12E-4529-13AE-6299-0A99A0F389DB}"/>
              </a:ext>
            </a:extLst>
          </p:cNvPr>
          <p:cNvSpPr txBox="1"/>
          <p:nvPr/>
        </p:nvSpPr>
        <p:spPr>
          <a:xfrm>
            <a:off x="5677786" y="2769338"/>
            <a:ext cx="51901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400" dirty="0"/>
              <a:t>기술 스택 </a:t>
            </a:r>
            <a:r>
              <a:rPr lang="en-US" altLang="ko-KR" sz="2400" dirty="0"/>
              <a:t>: HTML, JavaScript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400" dirty="0"/>
              <a:t>설명 </a:t>
            </a:r>
            <a:r>
              <a:rPr lang="en-US" altLang="ko-KR" sz="2400" dirty="0"/>
              <a:t>: </a:t>
            </a:r>
            <a:r>
              <a:rPr lang="ko-KR" altLang="en-US" sz="2400" dirty="0"/>
              <a:t>로그인 폼 화면에서 아이디</a:t>
            </a:r>
            <a:r>
              <a:rPr lang="en-US" altLang="ko-KR" sz="2400" dirty="0"/>
              <a:t>, </a:t>
            </a:r>
            <a:r>
              <a:rPr lang="ko-KR" altLang="en-US" sz="2400" dirty="0"/>
              <a:t>비밀번호를 입력하지 않았을 경우 유효성 검사를 수행 → 로그인을 수행하면 자동으로 세션 생성</a:t>
            </a:r>
          </a:p>
        </p:txBody>
      </p:sp>
    </p:spTree>
    <p:extLst>
      <p:ext uri="{BB962C8B-B14F-4D97-AF65-F5344CB8AC3E}">
        <p14:creationId xmlns:p14="http://schemas.microsoft.com/office/powerpoint/2010/main" val="37908092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43424" y="1251937"/>
            <a:ext cx="42562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화면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UI -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검색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1E07150-FE8E-130E-E388-3C4D130AD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69" y="2550042"/>
            <a:ext cx="5734050" cy="76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AEF881-E7F2-72BF-5092-35E3310B74B9}"/>
              </a:ext>
            </a:extLst>
          </p:cNvPr>
          <p:cNvSpPr txBox="1"/>
          <p:nvPr/>
        </p:nvSpPr>
        <p:spPr>
          <a:xfrm>
            <a:off x="6519619" y="2505670"/>
            <a:ext cx="41998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 dirty="0"/>
              <a:t>기술 스택 </a:t>
            </a:r>
            <a:r>
              <a:rPr lang="en-US" altLang="ko-KR" sz="2400" dirty="0"/>
              <a:t>: HTML, JSP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 dirty="0"/>
              <a:t>설명 </a:t>
            </a:r>
            <a:r>
              <a:rPr lang="en-US" altLang="ko-KR" sz="2400" dirty="0"/>
              <a:t>: </a:t>
            </a:r>
            <a:r>
              <a:rPr lang="ko-KR" altLang="en-US" sz="2400" dirty="0"/>
              <a:t>텍스트 상자에 입력한 상품 이름을 </a:t>
            </a:r>
            <a:r>
              <a:rPr lang="en-US" altLang="ko-KR" sz="2400" dirty="0" err="1"/>
              <a:t>product_list.jsp</a:t>
            </a:r>
            <a:r>
              <a:rPr lang="en-US" altLang="ko-KR" sz="2400" dirty="0"/>
              <a:t> </a:t>
            </a:r>
            <a:r>
              <a:rPr lang="ko-KR" altLang="en-US" sz="2400" dirty="0"/>
              <a:t>페이지로 전송</a:t>
            </a:r>
          </a:p>
        </p:txBody>
      </p:sp>
    </p:spTree>
    <p:extLst>
      <p:ext uri="{BB962C8B-B14F-4D97-AF65-F5344CB8AC3E}">
        <p14:creationId xmlns:p14="http://schemas.microsoft.com/office/powerpoint/2010/main" val="15354595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723200" y="1251937"/>
            <a:ext cx="44967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메인 레이아웃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7E953F-1546-DC04-34C4-5F499731C9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8" y="2380235"/>
            <a:ext cx="4868976" cy="333862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D50A14-0F5F-50BD-EFB1-DCD0D1B917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572" y="2380235"/>
            <a:ext cx="4993216" cy="311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261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723201" y="1251937"/>
            <a:ext cx="44967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기본 레이아웃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pic>
        <p:nvPicPr>
          <p:cNvPr id="2" name="그림 1" descr="직사각형이(가) 표시된 사진&#10;&#10;자동 생성된 설명">
            <a:extLst>
              <a:ext uri="{FF2B5EF4-FFF2-40B4-BE49-F238E27FC236}">
                <a16:creationId xmlns:a16="http://schemas.microsoft.com/office/drawing/2014/main" id="{E3BCEC70-84D0-08EE-AA11-2B4BF0C9FA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85516"/>
            <a:ext cx="5004391" cy="29605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889E22A-DCEC-0ADC-3DD3-0F07608952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902" y="2385516"/>
            <a:ext cx="4348717" cy="291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2225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069446" y="1251937"/>
            <a:ext cx="3804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페이지 구성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693655-34C4-853C-02B6-869C6D830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14" y="1568296"/>
            <a:ext cx="10441172" cy="486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0008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87"/>
          <p:cNvSpPr txBox="1"/>
          <p:nvPr/>
        </p:nvSpPr>
        <p:spPr>
          <a:xfrm>
            <a:off x="823254" y="3428999"/>
            <a:ext cx="1954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spc="-300" dirty="0">
                <a:solidFill>
                  <a:schemeClr val="bg1"/>
                </a:solidFill>
                <a:latin typeface="+mj-lt"/>
              </a:rPr>
              <a:t>목차</a:t>
            </a:r>
            <a:endParaRPr lang="en-US" sz="4800" spc="-3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84845" y="3274382"/>
            <a:ext cx="183120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352542" y="1819945"/>
            <a:ext cx="1109054" cy="1001029"/>
            <a:chOff x="3355975" y="954088"/>
            <a:chExt cx="733426" cy="661987"/>
          </a:xfrm>
          <a:solidFill>
            <a:schemeClr val="bg1"/>
          </a:solidFill>
        </p:grpSpPr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476625" y="1155700"/>
              <a:ext cx="293688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id-ID"/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3476625" y="1238250"/>
              <a:ext cx="236538" cy="206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id-ID"/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3476625" y="1325563"/>
              <a:ext cx="173038" cy="206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id-ID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355975" y="954088"/>
              <a:ext cx="733426" cy="661987"/>
              <a:chOff x="3355975" y="954088"/>
              <a:chExt cx="733426" cy="661987"/>
            </a:xfrm>
            <a:grpFill/>
          </p:grpSpPr>
          <p:sp>
            <p:nvSpPr>
              <p:cNvPr id="10" name="Freeform 5"/>
              <p:cNvSpPr>
                <a:spLocks noEditPoints="1"/>
              </p:cNvSpPr>
              <p:nvPr/>
            </p:nvSpPr>
            <p:spPr bwMode="auto">
              <a:xfrm>
                <a:off x="3355975" y="954088"/>
                <a:ext cx="534988" cy="661987"/>
              </a:xfrm>
              <a:custGeom>
                <a:avLst/>
                <a:gdLst>
                  <a:gd name="T0" fmla="*/ 312 w 337"/>
                  <a:gd name="T1" fmla="*/ 392 h 417"/>
                  <a:gd name="T2" fmla="*/ 25 w 337"/>
                  <a:gd name="T3" fmla="*/ 392 h 417"/>
                  <a:gd name="T4" fmla="*/ 25 w 337"/>
                  <a:gd name="T5" fmla="*/ 101 h 417"/>
                  <a:gd name="T6" fmla="*/ 100 w 337"/>
                  <a:gd name="T7" fmla="*/ 101 h 417"/>
                  <a:gd name="T8" fmla="*/ 100 w 337"/>
                  <a:gd name="T9" fmla="*/ 26 h 417"/>
                  <a:gd name="T10" fmla="*/ 312 w 337"/>
                  <a:gd name="T11" fmla="*/ 26 h 417"/>
                  <a:gd name="T12" fmla="*/ 312 w 337"/>
                  <a:gd name="T13" fmla="*/ 134 h 417"/>
                  <a:gd name="T14" fmla="*/ 337 w 337"/>
                  <a:gd name="T15" fmla="*/ 108 h 417"/>
                  <a:gd name="T16" fmla="*/ 337 w 337"/>
                  <a:gd name="T17" fmla="*/ 0 h 417"/>
                  <a:gd name="T18" fmla="*/ 89 w 337"/>
                  <a:gd name="T19" fmla="*/ 0 h 417"/>
                  <a:gd name="T20" fmla="*/ 0 w 337"/>
                  <a:gd name="T21" fmla="*/ 89 h 417"/>
                  <a:gd name="T22" fmla="*/ 0 w 337"/>
                  <a:gd name="T23" fmla="*/ 417 h 417"/>
                  <a:gd name="T24" fmla="*/ 337 w 337"/>
                  <a:gd name="T25" fmla="*/ 417 h 417"/>
                  <a:gd name="T26" fmla="*/ 337 w 337"/>
                  <a:gd name="T27" fmla="*/ 286 h 417"/>
                  <a:gd name="T28" fmla="*/ 312 w 337"/>
                  <a:gd name="T29" fmla="*/ 312 h 417"/>
                  <a:gd name="T30" fmla="*/ 312 w 337"/>
                  <a:gd name="T31" fmla="*/ 392 h 417"/>
                  <a:gd name="T32" fmla="*/ 37 w 337"/>
                  <a:gd name="T33" fmla="*/ 88 h 417"/>
                  <a:gd name="T34" fmla="*/ 88 w 337"/>
                  <a:gd name="T35" fmla="*/ 37 h 417"/>
                  <a:gd name="T36" fmla="*/ 88 w 337"/>
                  <a:gd name="T37" fmla="*/ 88 h 417"/>
                  <a:gd name="T38" fmla="*/ 37 w 337"/>
                  <a:gd name="T39" fmla="*/ 88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7" h="417">
                    <a:moveTo>
                      <a:pt x="312" y="392"/>
                    </a:moveTo>
                    <a:lnTo>
                      <a:pt x="25" y="392"/>
                    </a:lnTo>
                    <a:lnTo>
                      <a:pt x="25" y="101"/>
                    </a:lnTo>
                    <a:lnTo>
                      <a:pt x="100" y="101"/>
                    </a:lnTo>
                    <a:lnTo>
                      <a:pt x="100" y="26"/>
                    </a:lnTo>
                    <a:lnTo>
                      <a:pt x="312" y="26"/>
                    </a:lnTo>
                    <a:lnTo>
                      <a:pt x="312" y="134"/>
                    </a:lnTo>
                    <a:lnTo>
                      <a:pt x="337" y="108"/>
                    </a:lnTo>
                    <a:lnTo>
                      <a:pt x="337" y="0"/>
                    </a:lnTo>
                    <a:lnTo>
                      <a:pt x="89" y="0"/>
                    </a:lnTo>
                    <a:lnTo>
                      <a:pt x="0" y="89"/>
                    </a:lnTo>
                    <a:lnTo>
                      <a:pt x="0" y="417"/>
                    </a:lnTo>
                    <a:lnTo>
                      <a:pt x="337" y="417"/>
                    </a:lnTo>
                    <a:lnTo>
                      <a:pt x="337" y="286"/>
                    </a:lnTo>
                    <a:lnTo>
                      <a:pt x="312" y="312"/>
                    </a:lnTo>
                    <a:lnTo>
                      <a:pt x="312" y="392"/>
                    </a:lnTo>
                    <a:close/>
                    <a:moveTo>
                      <a:pt x="37" y="88"/>
                    </a:moveTo>
                    <a:lnTo>
                      <a:pt x="88" y="37"/>
                    </a:lnTo>
                    <a:lnTo>
                      <a:pt x="88" y="88"/>
                    </a:lnTo>
                    <a:lnTo>
                      <a:pt x="37" y="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id-ID"/>
              </a:p>
            </p:txBody>
          </p:sp>
          <p:sp>
            <p:nvSpPr>
              <p:cNvPr id="11" name="Freeform 9"/>
              <p:cNvSpPr>
                <a:spLocks noEditPoints="1"/>
              </p:cNvSpPr>
              <p:nvPr/>
            </p:nvSpPr>
            <p:spPr bwMode="auto">
              <a:xfrm>
                <a:off x="3659188" y="1069975"/>
                <a:ext cx="430213" cy="430212"/>
              </a:xfrm>
              <a:custGeom>
                <a:avLst/>
                <a:gdLst>
                  <a:gd name="T0" fmla="*/ 146 w 271"/>
                  <a:gd name="T1" fmla="*/ 35 h 271"/>
                  <a:gd name="T2" fmla="*/ 121 w 271"/>
                  <a:gd name="T3" fmla="*/ 61 h 271"/>
                  <a:gd name="T4" fmla="*/ 26 w 271"/>
                  <a:gd name="T5" fmla="*/ 156 h 271"/>
                  <a:gd name="T6" fmla="*/ 0 w 271"/>
                  <a:gd name="T7" fmla="*/ 271 h 271"/>
                  <a:gd name="T8" fmla="*/ 115 w 271"/>
                  <a:gd name="T9" fmla="*/ 245 h 271"/>
                  <a:gd name="T10" fmla="*/ 121 w 271"/>
                  <a:gd name="T11" fmla="*/ 239 h 271"/>
                  <a:gd name="T12" fmla="*/ 146 w 271"/>
                  <a:gd name="T13" fmla="*/ 213 h 271"/>
                  <a:gd name="T14" fmla="*/ 271 w 271"/>
                  <a:gd name="T15" fmla="*/ 89 h 271"/>
                  <a:gd name="T16" fmla="*/ 182 w 271"/>
                  <a:gd name="T17" fmla="*/ 0 h 271"/>
                  <a:gd name="T18" fmla="*/ 146 w 271"/>
                  <a:gd name="T19" fmla="*/ 35 h 271"/>
                  <a:gd name="T20" fmla="*/ 226 w 271"/>
                  <a:gd name="T21" fmla="*/ 68 h 271"/>
                  <a:gd name="T22" fmla="*/ 87 w 271"/>
                  <a:gd name="T23" fmla="*/ 207 h 271"/>
                  <a:gd name="T24" fmla="*/ 67 w 271"/>
                  <a:gd name="T25" fmla="*/ 187 h 271"/>
                  <a:gd name="T26" fmla="*/ 206 w 271"/>
                  <a:gd name="T27" fmla="*/ 48 h 271"/>
                  <a:gd name="T28" fmla="*/ 226 w 271"/>
                  <a:gd name="T29" fmla="*/ 68 h 271"/>
                  <a:gd name="T30" fmla="*/ 61 w 271"/>
                  <a:gd name="T31" fmla="*/ 181 h 271"/>
                  <a:gd name="T32" fmla="*/ 43 w 271"/>
                  <a:gd name="T33" fmla="*/ 163 h 271"/>
                  <a:gd name="T34" fmla="*/ 182 w 271"/>
                  <a:gd name="T35" fmla="*/ 24 h 271"/>
                  <a:gd name="T36" fmla="*/ 199 w 271"/>
                  <a:gd name="T37" fmla="*/ 42 h 271"/>
                  <a:gd name="T38" fmla="*/ 61 w 271"/>
                  <a:gd name="T39" fmla="*/ 181 h 271"/>
                  <a:gd name="T40" fmla="*/ 55 w 271"/>
                  <a:gd name="T41" fmla="*/ 187 h 271"/>
                  <a:gd name="T42" fmla="*/ 55 w 271"/>
                  <a:gd name="T43" fmla="*/ 187 h 271"/>
                  <a:gd name="T44" fmla="*/ 87 w 271"/>
                  <a:gd name="T45" fmla="*/ 219 h 271"/>
                  <a:gd name="T46" fmla="*/ 87 w 271"/>
                  <a:gd name="T47" fmla="*/ 219 h 271"/>
                  <a:gd name="T48" fmla="*/ 98 w 271"/>
                  <a:gd name="T49" fmla="*/ 230 h 271"/>
                  <a:gd name="T50" fmla="*/ 56 w 271"/>
                  <a:gd name="T51" fmla="*/ 240 h 271"/>
                  <a:gd name="T52" fmla="*/ 30 w 271"/>
                  <a:gd name="T53" fmla="*/ 215 h 271"/>
                  <a:gd name="T54" fmla="*/ 40 w 271"/>
                  <a:gd name="T55" fmla="*/ 172 h 271"/>
                  <a:gd name="T56" fmla="*/ 55 w 271"/>
                  <a:gd name="T57" fmla="*/ 187 h 271"/>
                  <a:gd name="T58" fmla="*/ 107 w 271"/>
                  <a:gd name="T59" fmla="*/ 227 h 271"/>
                  <a:gd name="T60" fmla="*/ 93 w 271"/>
                  <a:gd name="T61" fmla="*/ 213 h 271"/>
                  <a:gd name="T62" fmla="*/ 232 w 271"/>
                  <a:gd name="T63" fmla="*/ 75 h 271"/>
                  <a:gd name="T64" fmla="*/ 246 w 271"/>
                  <a:gd name="T65" fmla="*/ 89 h 271"/>
                  <a:gd name="T66" fmla="*/ 107 w 271"/>
                  <a:gd name="T67" fmla="*/ 227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71" h="271">
                    <a:moveTo>
                      <a:pt x="146" y="35"/>
                    </a:moveTo>
                    <a:lnTo>
                      <a:pt x="121" y="61"/>
                    </a:lnTo>
                    <a:lnTo>
                      <a:pt x="26" y="156"/>
                    </a:lnTo>
                    <a:lnTo>
                      <a:pt x="0" y="271"/>
                    </a:lnTo>
                    <a:lnTo>
                      <a:pt x="115" y="245"/>
                    </a:lnTo>
                    <a:lnTo>
                      <a:pt x="121" y="239"/>
                    </a:lnTo>
                    <a:lnTo>
                      <a:pt x="146" y="213"/>
                    </a:lnTo>
                    <a:lnTo>
                      <a:pt x="271" y="89"/>
                    </a:lnTo>
                    <a:lnTo>
                      <a:pt x="182" y="0"/>
                    </a:lnTo>
                    <a:lnTo>
                      <a:pt x="146" y="35"/>
                    </a:lnTo>
                    <a:close/>
                    <a:moveTo>
                      <a:pt x="226" y="68"/>
                    </a:moveTo>
                    <a:lnTo>
                      <a:pt x="87" y="207"/>
                    </a:lnTo>
                    <a:lnTo>
                      <a:pt x="67" y="187"/>
                    </a:lnTo>
                    <a:lnTo>
                      <a:pt x="206" y="48"/>
                    </a:lnTo>
                    <a:lnTo>
                      <a:pt x="226" y="68"/>
                    </a:lnTo>
                    <a:close/>
                    <a:moveTo>
                      <a:pt x="61" y="181"/>
                    </a:moveTo>
                    <a:lnTo>
                      <a:pt x="43" y="163"/>
                    </a:lnTo>
                    <a:lnTo>
                      <a:pt x="182" y="24"/>
                    </a:lnTo>
                    <a:lnTo>
                      <a:pt x="199" y="42"/>
                    </a:lnTo>
                    <a:lnTo>
                      <a:pt x="61" y="181"/>
                    </a:lnTo>
                    <a:close/>
                    <a:moveTo>
                      <a:pt x="55" y="187"/>
                    </a:moveTo>
                    <a:lnTo>
                      <a:pt x="55" y="187"/>
                    </a:lnTo>
                    <a:lnTo>
                      <a:pt x="87" y="219"/>
                    </a:lnTo>
                    <a:lnTo>
                      <a:pt x="87" y="219"/>
                    </a:lnTo>
                    <a:lnTo>
                      <a:pt x="98" y="230"/>
                    </a:lnTo>
                    <a:lnTo>
                      <a:pt x="56" y="240"/>
                    </a:lnTo>
                    <a:lnTo>
                      <a:pt x="30" y="215"/>
                    </a:lnTo>
                    <a:lnTo>
                      <a:pt x="40" y="172"/>
                    </a:lnTo>
                    <a:lnTo>
                      <a:pt x="55" y="187"/>
                    </a:lnTo>
                    <a:close/>
                    <a:moveTo>
                      <a:pt x="107" y="227"/>
                    </a:moveTo>
                    <a:lnTo>
                      <a:pt x="93" y="213"/>
                    </a:lnTo>
                    <a:lnTo>
                      <a:pt x="232" y="75"/>
                    </a:lnTo>
                    <a:lnTo>
                      <a:pt x="246" y="89"/>
                    </a:lnTo>
                    <a:lnTo>
                      <a:pt x="107" y="2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id-ID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686C326-63A6-40D1-EDB7-1F4F2C911666}"/>
              </a:ext>
            </a:extLst>
          </p:cNvPr>
          <p:cNvSpPr txBox="1"/>
          <p:nvPr/>
        </p:nvSpPr>
        <p:spPr>
          <a:xfrm>
            <a:off x="5865628" y="665597"/>
            <a:ext cx="53410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5400" b="1" dirty="0"/>
              <a:t> 프로젝트 주제</a:t>
            </a:r>
            <a:endParaRPr lang="en-US" altLang="ko-KR" sz="5400" b="1" dirty="0"/>
          </a:p>
          <a:p>
            <a:pPr marL="342900" indent="-342900">
              <a:buAutoNum type="arabicPeriod"/>
            </a:pPr>
            <a:r>
              <a:rPr lang="ko-KR" altLang="en-US" sz="5400" b="1" dirty="0"/>
              <a:t> 개발 일정</a:t>
            </a:r>
            <a:endParaRPr lang="en-US" altLang="ko-KR" sz="5400" b="1" dirty="0"/>
          </a:p>
          <a:p>
            <a:pPr marL="342900" indent="-342900">
              <a:buAutoNum type="arabicPeriod"/>
            </a:pPr>
            <a:r>
              <a:rPr lang="ko-KR" altLang="en-US" sz="5400" b="1" dirty="0"/>
              <a:t> 개발 환경</a:t>
            </a:r>
            <a:endParaRPr lang="en-US" altLang="ko-KR" sz="5400" b="1" dirty="0"/>
          </a:p>
          <a:p>
            <a:pPr marL="342900" indent="-342900">
              <a:buAutoNum type="arabicPeriod"/>
            </a:pPr>
            <a:r>
              <a:rPr lang="en-US" altLang="ko-KR" sz="5400" b="1" dirty="0"/>
              <a:t> UI</a:t>
            </a:r>
            <a:r>
              <a:rPr lang="ko-KR" altLang="en-US" sz="5400" b="1" dirty="0"/>
              <a:t> 설계</a:t>
            </a:r>
            <a:endParaRPr lang="en-US" altLang="ko-KR" sz="5400" b="1" dirty="0"/>
          </a:p>
          <a:p>
            <a:pPr marL="342900" indent="-342900">
              <a:buAutoNum type="arabicPeriod"/>
            </a:pPr>
            <a:r>
              <a:rPr lang="ko-KR" altLang="en-US" sz="5400" b="1" dirty="0"/>
              <a:t> 기능 구현</a:t>
            </a:r>
            <a:endParaRPr lang="en-US" altLang="ko-KR" sz="5400" b="1" dirty="0"/>
          </a:p>
          <a:p>
            <a:pPr marL="342900" indent="-342900">
              <a:buAutoNum type="arabicPeriod"/>
            </a:pPr>
            <a:r>
              <a:rPr lang="ko-KR" altLang="en-US" sz="5400" b="1" dirty="0"/>
              <a:t> 결론</a:t>
            </a:r>
            <a:endParaRPr lang="en-US" altLang="ko-KR" sz="5400" b="1" dirty="0"/>
          </a:p>
        </p:txBody>
      </p:sp>
    </p:spTree>
    <p:extLst>
      <p:ext uri="{BB962C8B-B14F-4D97-AF65-F5344CB8AC3E}">
        <p14:creationId xmlns:p14="http://schemas.microsoft.com/office/powerpoint/2010/main" val="29573564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18" b="15314"/>
          <a:stretch/>
        </p:blipFill>
        <p:spPr>
          <a:xfrm>
            <a:off x="316716" y="202074"/>
            <a:ext cx="6649559" cy="57655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75559" y="2061370"/>
            <a:ext cx="4473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5. </a:t>
            </a:r>
            <a:r>
              <a:rPr lang="ko-KR" altLang="en-US" sz="54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기능 구현</a:t>
            </a:r>
            <a:endParaRPr lang="en-US" sz="5400" b="1" kern="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288160" y="189541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000"/>
          </a:p>
        </p:txBody>
      </p:sp>
      <p:sp>
        <p:nvSpPr>
          <p:cNvPr id="38" name="Rectangle 37"/>
          <p:cNvSpPr/>
          <p:nvPr/>
        </p:nvSpPr>
        <p:spPr>
          <a:xfrm>
            <a:off x="0" y="0"/>
            <a:ext cx="2220686" cy="18631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 rot="5400000">
            <a:off x="9735050" y="4416378"/>
            <a:ext cx="4102627" cy="8112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593028" y="625401"/>
            <a:ext cx="803898" cy="612371"/>
            <a:chOff x="1938338" y="685800"/>
            <a:chExt cx="1485900" cy="1131888"/>
          </a:xfrm>
          <a:solidFill>
            <a:schemeClr val="bg1"/>
          </a:solidFill>
        </p:grpSpPr>
        <p:sp>
          <p:nvSpPr>
            <p:cNvPr id="41" name="Freeform 38"/>
            <p:cNvSpPr>
              <a:spLocks noEditPoints="1"/>
            </p:cNvSpPr>
            <p:nvPr/>
          </p:nvSpPr>
          <p:spPr bwMode="auto">
            <a:xfrm>
              <a:off x="2441575" y="685800"/>
              <a:ext cx="982663" cy="1131888"/>
            </a:xfrm>
            <a:custGeom>
              <a:avLst/>
              <a:gdLst>
                <a:gd name="T0" fmla="*/ 942 w 1033"/>
                <a:gd name="T1" fmla="*/ 354 h 1188"/>
                <a:gd name="T2" fmla="*/ 982 w 1033"/>
                <a:gd name="T3" fmla="*/ 354 h 1188"/>
                <a:gd name="T4" fmla="*/ 1022 w 1033"/>
                <a:gd name="T5" fmla="*/ 314 h 1188"/>
                <a:gd name="T6" fmla="*/ 1022 w 1033"/>
                <a:gd name="T7" fmla="*/ 274 h 1188"/>
                <a:gd name="T8" fmla="*/ 932 w 1033"/>
                <a:gd name="T9" fmla="*/ 184 h 1188"/>
                <a:gd name="T10" fmla="*/ 892 w 1033"/>
                <a:gd name="T11" fmla="*/ 184 h 1188"/>
                <a:gd name="T12" fmla="*/ 852 w 1033"/>
                <a:gd name="T13" fmla="*/ 224 h 1188"/>
                <a:gd name="T14" fmla="*/ 852 w 1033"/>
                <a:gd name="T15" fmla="*/ 264 h 1188"/>
                <a:gd name="T16" fmla="*/ 856 w 1033"/>
                <a:gd name="T17" fmla="*/ 267 h 1188"/>
                <a:gd name="T18" fmla="*/ 827 w 1033"/>
                <a:gd name="T19" fmla="*/ 296 h 1188"/>
                <a:gd name="T20" fmla="*/ 576 w 1033"/>
                <a:gd name="T21" fmla="*/ 191 h 1188"/>
                <a:gd name="T22" fmla="*/ 576 w 1033"/>
                <a:gd name="T23" fmla="*/ 140 h 1188"/>
                <a:gd name="T24" fmla="*/ 607 w 1033"/>
                <a:gd name="T25" fmla="*/ 140 h 1188"/>
                <a:gd name="T26" fmla="*/ 635 w 1033"/>
                <a:gd name="T27" fmla="*/ 112 h 1188"/>
                <a:gd name="T28" fmla="*/ 635 w 1033"/>
                <a:gd name="T29" fmla="*/ 28 h 1188"/>
                <a:gd name="T30" fmla="*/ 607 w 1033"/>
                <a:gd name="T31" fmla="*/ 0 h 1188"/>
                <a:gd name="T32" fmla="*/ 427 w 1033"/>
                <a:gd name="T33" fmla="*/ 0 h 1188"/>
                <a:gd name="T34" fmla="*/ 399 w 1033"/>
                <a:gd name="T35" fmla="*/ 28 h 1188"/>
                <a:gd name="T36" fmla="*/ 399 w 1033"/>
                <a:gd name="T37" fmla="*/ 112 h 1188"/>
                <a:gd name="T38" fmla="*/ 427 w 1033"/>
                <a:gd name="T39" fmla="*/ 140 h 1188"/>
                <a:gd name="T40" fmla="*/ 458 w 1033"/>
                <a:gd name="T41" fmla="*/ 140 h 1188"/>
                <a:gd name="T42" fmla="*/ 458 w 1033"/>
                <a:gd name="T43" fmla="*/ 191 h 1188"/>
                <a:gd name="T44" fmla="*/ 207 w 1033"/>
                <a:gd name="T45" fmla="*/ 296 h 1188"/>
                <a:gd name="T46" fmla="*/ 178 w 1033"/>
                <a:gd name="T47" fmla="*/ 267 h 1188"/>
                <a:gd name="T48" fmla="*/ 182 w 1033"/>
                <a:gd name="T49" fmla="*/ 264 h 1188"/>
                <a:gd name="T50" fmla="*/ 182 w 1033"/>
                <a:gd name="T51" fmla="*/ 224 h 1188"/>
                <a:gd name="T52" fmla="*/ 142 w 1033"/>
                <a:gd name="T53" fmla="*/ 184 h 1188"/>
                <a:gd name="T54" fmla="*/ 102 w 1033"/>
                <a:gd name="T55" fmla="*/ 184 h 1188"/>
                <a:gd name="T56" fmla="*/ 12 w 1033"/>
                <a:gd name="T57" fmla="*/ 274 h 1188"/>
                <a:gd name="T58" fmla="*/ 12 w 1033"/>
                <a:gd name="T59" fmla="*/ 314 h 1188"/>
                <a:gd name="T60" fmla="*/ 52 w 1033"/>
                <a:gd name="T61" fmla="*/ 354 h 1188"/>
                <a:gd name="T62" fmla="*/ 92 w 1033"/>
                <a:gd name="T63" fmla="*/ 354 h 1188"/>
                <a:gd name="T64" fmla="*/ 96 w 1033"/>
                <a:gd name="T65" fmla="*/ 350 h 1188"/>
                <a:gd name="T66" fmla="*/ 124 w 1033"/>
                <a:gd name="T67" fmla="*/ 378 h 1188"/>
                <a:gd name="T68" fmla="*/ 16 w 1033"/>
                <a:gd name="T69" fmla="*/ 688 h 1188"/>
                <a:gd name="T70" fmla="*/ 517 w 1033"/>
                <a:gd name="T71" fmla="*/ 1188 h 1188"/>
                <a:gd name="T72" fmla="*/ 1017 w 1033"/>
                <a:gd name="T73" fmla="*/ 688 h 1188"/>
                <a:gd name="T74" fmla="*/ 910 w 1033"/>
                <a:gd name="T75" fmla="*/ 378 h 1188"/>
                <a:gd name="T76" fmla="*/ 938 w 1033"/>
                <a:gd name="T77" fmla="*/ 350 h 1188"/>
                <a:gd name="T78" fmla="*/ 942 w 1033"/>
                <a:gd name="T79" fmla="*/ 354 h 1188"/>
                <a:gd name="T80" fmla="*/ 517 w 1033"/>
                <a:gd name="T81" fmla="*/ 1072 h 1188"/>
                <a:gd name="T82" fmla="*/ 133 w 1033"/>
                <a:gd name="T83" fmla="*/ 688 h 1188"/>
                <a:gd name="T84" fmla="*/ 517 w 1033"/>
                <a:gd name="T85" fmla="*/ 304 h 1188"/>
                <a:gd name="T86" fmla="*/ 901 w 1033"/>
                <a:gd name="T87" fmla="*/ 688 h 1188"/>
                <a:gd name="T88" fmla="*/ 517 w 1033"/>
                <a:gd name="T89" fmla="*/ 1072 h 1188"/>
                <a:gd name="T90" fmla="*/ 517 w 1033"/>
                <a:gd name="T91" fmla="*/ 1072 h 1188"/>
                <a:gd name="T92" fmla="*/ 517 w 1033"/>
                <a:gd name="T93" fmla="*/ 1072 h 1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33" h="1188">
                  <a:moveTo>
                    <a:pt x="942" y="354"/>
                  </a:moveTo>
                  <a:cubicBezTo>
                    <a:pt x="953" y="365"/>
                    <a:pt x="971" y="365"/>
                    <a:pt x="982" y="354"/>
                  </a:cubicBezTo>
                  <a:cubicBezTo>
                    <a:pt x="1022" y="314"/>
                    <a:pt x="1022" y="314"/>
                    <a:pt x="1022" y="314"/>
                  </a:cubicBezTo>
                  <a:cubicBezTo>
                    <a:pt x="1033" y="303"/>
                    <a:pt x="1033" y="285"/>
                    <a:pt x="1022" y="274"/>
                  </a:cubicBezTo>
                  <a:cubicBezTo>
                    <a:pt x="932" y="184"/>
                    <a:pt x="932" y="184"/>
                    <a:pt x="932" y="184"/>
                  </a:cubicBezTo>
                  <a:cubicBezTo>
                    <a:pt x="920" y="172"/>
                    <a:pt x="903" y="172"/>
                    <a:pt x="892" y="184"/>
                  </a:cubicBezTo>
                  <a:cubicBezTo>
                    <a:pt x="852" y="224"/>
                    <a:pt x="852" y="224"/>
                    <a:pt x="852" y="224"/>
                  </a:cubicBezTo>
                  <a:cubicBezTo>
                    <a:pt x="840" y="235"/>
                    <a:pt x="840" y="253"/>
                    <a:pt x="852" y="264"/>
                  </a:cubicBezTo>
                  <a:cubicBezTo>
                    <a:pt x="856" y="267"/>
                    <a:pt x="856" y="267"/>
                    <a:pt x="856" y="267"/>
                  </a:cubicBezTo>
                  <a:cubicBezTo>
                    <a:pt x="827" y="296"/>
                    <a:pt x="827" y="296"/>
                    <a:pt x="827" y="296"/>
                  </a:cubicBezTo>
                  <a:cubicBezTo>
                    <a:pt x="756" y="239"/>
                    <a:pt x="670" y="202"/>
                    <a:pt x="576" y="191"/>
                  </a:cubicBezTo>
                  <a:cubicBezTo>
                    <a:pt x="576" y="140"/>
                    <a:pt x="576" y="140"/>
                    <a:pt x="576" y="140"/>
                  </a:cubicBezTo>
                  <a:cubicBezTo>
                    <a:pt x="607" y="140"/>
                    <a:pt x="607" y="140"/>
                    <a:pt x="607" y="140"/>
                  </a:cubicBezTo>
                  <a:cubicBezTo>
                    <a:pt x="623" y="140"/>
                    <a:pt x="635" y="127"/>
                    <a:pt x="635" y="112"/>
                  </a:cubicBezTo>
                  <a:cubicBezTo>
                    <a:pt x="635" y="28"/>
                    <a:pt x="635" y="28"/>
                    <a:pt x="635" y="28"/>
                  </a:cubicBezTo>
                  <a:cubicBezTo>
                    <a:pt x="635" y="13"/>
                    <a:pt x="622" y="0"/>
                    <a:pt x="607" y="0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11" y="0"/>
                    <a:pt x="399" y="13"/>
                    <a:pt x="399" y="28"/>
                  </a:cubicBezTo>
                  <a:cubicBezTo>
                    <a:pt x="399" y="112"/>
                    <a:pt x="399" y="112"/>
                    <a:pt x="399" y="112"/>
                  </a:cubicBezTo>
                  <a:cubicBezTo>
                    <a:pt x="399" y="127"/>
                    <a:pt x="412" y="140"/>
                    <a:pt x="427" y="140"/>
                  </a:cubicBezTo>
                  <a:cubicBezTo>
                    <a:pt x="458" y="140"/>
                    <a:pt x="458" y="140"/>
                    <a:pt x="458" y="140"/>
                  </a:cubicBezTo>
                  <a:cubicBezTo>
                    <a:pt x="458" y="191"/>
                    <a:pt x="458" y="191"/>
                    <a:pt x="458" y="191"/>
                  </a:cubicBezTo>
                  <a:cubicBezTo>
                    <a:pt x="364" y="202"/>
                    <a:pt x="277" y="240"/>
                    <a:pt x="207" y="296"/>
                  </a:cubicBezTo>
                  <a:cubicBezTo>
                    <a:pt x="178" y="267"/>
                    <a:pt x="178" y="267"/>
                    <a:pt x="178" y="267"/>
                  </a:cubicBezTo>
                  <a:cubicBezTo>
                    <a:pt x="182" y="264"/>
                    <a:pt x="182" y="264"/>
                    <a:pt x="182" y="264"/>
                  </a:cubicBezTo>
                  <a:cubicBezTo>
                    <a:pt x="193" y="252"/>
                    <a:pt x="193" y="234"/>
                    <a:pt x="182" y="224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31" y="172"/>
                    <a:pt x="113" y="172"/>
                    <a:pt x="102" y="184"/>
                  </a:cubicBezTo>
                  <a:cubicBezTo>
                    <a:pt x="12" y="274"/>
                    <a:pt x="12" y="274"/>
                    <a:pt x="12" y="274"/>
                  </a:cubicBezTo>
                  <a:cubicBezTo>
                    <a:pt x="0" y="285"/>
                    <a:pt x="0" y="303"/>
                    <a:pt x="12" y="314"/>
                  </a:cubicBezTo>
                  <a:cubicBezTo>
                    <a:pt x="52" y="354"/>
                    <a:pt x="52" y="354"/>
                    <a:pt x="52" y="354"/>
                  </a:cubicBezTo>
                  <a:cubicBezTo>
                    <a:pt x="63" y="365"/>
                    <a:pt x="81" y="365"/>
                    <a:pt x="92" y="354"/>
                  </a:cubicBezTo>
                  <a:cubicBezTo>
                    <a:pt x="96" y="350"/>
                    <a:pt x="96" y="350"/>
                    <a:pt x="96" y="350"/>
                  </a:cubicBezTo>
                  <a:cubicBezTo>
                    <a:pt x="124" y="378"/>
                    <a:pt x="124" y="378"/>
                    <a:pt x="124" y="378"/>
                  </a:cubicBezTo>
                  <a:cubicBezTo>
                    <a:pt x="56" y="464"/>
                    <a:pt x="16" y="571"/>
                    <a:pt x="16" y="688"/>
                  </a:cubicBezTo>
                  <a:cubicBezTo>
                    <a:pt x="16" y="963"/>
                    <a:pt x="241" y="1188"/>
                    <a:pt x="517" y="1188"/>
                  </a:cubicBezTo>
                  <a:cubicBezTo>
                    <a:pt x="793" y="1188"/>
                    <a:pt x="1017" y="963"/>
                    <a:pt x="1017" y="688"/>
                  </a:cubicBezTo>
                  <a:cubicBezTo>
                    <a:pt x="1017" y="571"/>
                    <a:pt x="977" y="464"/>
                    <a:pt x="910" y="378"/>
                  </a:cubicBezTo>
                  <a:cubicBezTo>
                    <a:pt x="938" y="350"/>
                    <a:pt x="938" y="350"/>
                    <a:pt x="938" y="350"/>
                  </a:cubicBezTo>
                  <a:lnTo>
                    <a:pt x="942" y="354"/>
                  </a:lnTo>
                  <a:close/>
                  <a:moveTo>
                    <a:pt x="517" y="1072"/>
                  </a:moveTo>
                  <a:cubicBezTo>
                    <a:pt x="305" y="1072"/>
                    <a:pt x="133" y="900"/>
                    <a:pt x="133" y="688"/>
                  </a:cubicBezTo>
                  <a:cubicBezTo>
                    <a:pt x="133" y="476"/>
                    <a:pt x="305" y="304"/>
                    <a:pt x="517" y="304"/>
                  </a:cubicBezTo>
                  <a:cubicBezTo>
                    <a:pt x="729" y="304"/>
                    <a:pt x="901" y="476"/>
                    <a:pt x="901" y="688"/>
                  </a:cubicBezTo>
                  <a:cubicBezTo>
                    <a:pt x="901" y="900"/>
                    <a:pt x="729" y="1072"/>
                    <a:pt x="517" y="1072"/>
                  </a:cubicBezTo>
                  <a:close/>
                  <a:moveTo>
                    <a:pt x="517" y="1072"/>
                  </a:moveTo>
                  <a:cubicBezTo>
                    <a:pt x="517" y="1072"/>
                    <a:pt x="517" y="1072"/>
                    <a:pt x="517" y="10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39"/>
            <p:cNvSpPr>
              <a:spLocks noEditPoints="1"/>
            </p:cNvSpPr>
            <p:nvPr/>
          </p:nvSpPr>
          <p:spPr bwMode="auto">
            <a:xfrm>
              <a:off x="2084388" y="1468438"/>
              <a:ext cx="317500" cy="93663"/>
            </a:xfrm>
            <a:custGeom>
              <a:avLst/>
              <a:gdLst>
                <a:gd name="T0" fmla="*/ 50 w 334"/>
                <a:gd name="T1" fmla="*/ 0 h 99"/>
                <a:gd name="T2" fmla="*/ 0 w 334"/>
                <a:gd name="T3" fmla="*/ 50 h 99"/>
                <a:gd name="T4" fmla="*/ 50 w 334"/>
                <a:gd name="T5" fmla="*/ 99 h 99"/>
                <a:gd name="T6" fmla="*/ 319 w 334"/>
                <a:gd name="T7" fmla="*/ 99 h 99"/>
                <a:gd name="T8" fmla="*/ 334 w 334"/>
                <a:gd name="T9" fmla="*/ 97 h 99"/>
                <a:gd name="T10" fmla="*/ 303 w 334"/>
                <a:gd name="T11" fmla="*/ 0 h 99"/>
                <a:gd name="T12" fmla="*/ 50 w 334"/>
                <a:gd name="T13" fmla="*/ 0 h 99"/>
                <a:gd name="T14" fmla="*/ 50 w 334"/>
                <a:gd name="T15" fmla="*/ 0 h 99"/>
                <a:gd name="T16" fmla="*/ 50 w 334"/>
                <a:gd name="T1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4" h="99">
                  <a:moveTo>
                    <a:pt x="50" y="0"/>
                  </a:moveTo>
                  <a:cubicBezTo>
                    <a:pt x="23" y="0"/>
                    <a:pt x="0" y="22"/>
                    <a:pt x="0" y="50"/>
                  </a:cubicBezTo>
                  <a:cubicBezTo>
                    <a:pt x="0" y="77"/>
                    <a:pt x="23" y="99"/>
                    <a:pt x="50" y="99"/>
                  </a:cubicBezTo>
                  <a:cubicBezTo>
                    <a:pt x="319" y="99"/>
                    <a:pt x="319" y="99"/>
                    <a:pt x="319" y="99"/>
                  </a:cubicBezTo>
                  <a:cubicBezTo>
                    <a:pt x="325" y="99"/>
                    <a:pt x="329" y="98"/>
                    <a:pt x="334" y="97"/>
                  </a:cubicBezTo>
                  <a:cubicBezTo>
                    <a:pt x="321" y="66"/>
                    <a:pt x="311" y="33"/>
                    <a:pt x="303" y="0"/>
                  </a:cubicBezTo>
                  <a:cubicBezTo>
                    <a:pt x="50" y="0"/>
                    <a:pt x="50" y="0"/>
                    <a:pt x="50" y="0"/>
                  </a:cubicBezTo>
                  <a:close/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40"/>
            <p:cNvSpPr>
              <a:spLocks noEditPoints="1"/>
            </p:cNvSpPr>
            <p:nvPr/>
          </p:nvSpPr>
          <p:spPr bwMode="auto">
            <a:xfrm>
              <a:off x="1938338" y="1119188"/>
              <a:ext cx="463550" cy="93663"/>
            </a:xfrm>
            <a:custGeom>
              <a:avLst/>
              <a:gdLst>
                <a:gd name="T0" fmla="*/ 487 w 487"/>
                <a:gd name="T1" fmla="*/ 3 h 99"/>
                <a:gd name="T2" fmla="*/ 472 w 487"/>
                <a:gd name="T3" fmla="*/ 0 h 99"/>
                <a:gd name="T4" fmla="*/ 49 w 487"/>
                <a:gd name="T5" fmla="*/ 0 h 99"/>
                <a:gd name="T6" fmla="*/ 0 w 487"/>
                <a:gd name="T7" fmla="*/ 50 h 99"/>
                <a:gd name="T8" fmla="*/ 49 w 487"/>
                <a:gd name="T9" fmla="*/ 99 h 99"/>
                <a:gd name="T10" fmla="*/ 456 w 487"/>
                <a:gd name="T11" fmla="*/ 99 h 99"/>
                <a:gd name="T12" fmla="*/ 487 w 487"/>
                <a:gd name="T13" fmla="*/ 3 h 99"/>
                <a:gd name="T14" fmla="*/ 487 w 487"/>
                <a:gd name="T15" fmla="*/ 3 h 99"/>
                <a:gd name="T16" fmla="*/ 487 w 487"/>
                <a:gd name="T17" fmla="*/ 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7" h="99">
                  <a:moveTo>
                    <a:pt x="487" y="3"/>
                  </a:moveTo>
                  <a:cubicBezTo>
                    <a:pt x="482" y="2"/>
                    <a:pt x="477" y="0"/>
                    <a:pt x="472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22" y="0"/>
                    <a:pt x="0" y="23"/>
                    <a:pt x="0" y="50"/>
                  </a:cubicBezTo>
                  <a:cubicBezTo>
                    <a:pt x="0" y="77"/>
                    <a:pt x="22" y="99"/>
                    <a:pt x="49" y="99"/>
                  </a:cubicBezTo>
                  <a:cubicBezTo>
                    <a:pt x="456" y="99"/>
                    <a:pt x="456" y="99"/>
                    <a:pt x="456" y="99"/>
                  </a:cubicBezTo>
                  <a:cubicBezTo>
                    <a:pt x="464" y="67"/>
                    <a:pt x="474" y="34"/>
                    <a:pt x="487" y="3"/>
                  </a:cubicBezTo>
                  <a:close/>
                  <a:moveTo>
                    <a:pt x="487" y="3"/>
                  </a:moveTo>
                  <a:cubicBezTo>
                    <a:pt x="487" y="3"/>
                    <a:pt x="487" y="3"/>
                    <a:pt x="487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41"/>
            <p:cNvSpPr>
              <a:spLocks noEditPoints="1"/>
            </p:cNvSpPr>
            <p:nvPr/>
          </p:nvSpPr>
          <p:spPr bwMode="auto">
            <a:xfrm>
              <a:off x="2003425" y="1293813"/>
              <a:ext cx="357188" cy="95250"/>
            </a:xfrm>
            <a:custGeom>
              <a:avLst/>
              <a:gdLst>
                <a:gd name="T0" fmla="*/ 372 w 375"/>
                <a:gd name="T1" fmla="*/ 49 h 99"/>
                <a:gd name="T2" fmla="*/ 375 w 375"/>
                <a:gd name="T3" fmla="*/ 0 h 99"/>
                <a:gd name="T4" fmla="*/ 50 w 375"/>
                <a:gd name="T5" fmla="*/ 0 h 99"/>
                <a:gd name="T6" fmla="*/ 0 w 375"/>
                <a:gd name="T7" fmla="*/ 49 h 99"/>
                <a:gd name="T8" fmla="*/ 50 w 375"/>
                <a:gd name="T9" fmla="*/ 99 h 99"/>
                <a:gd name="T10" fmla="*/ 374 w 375"/>
                <a:gd name="T11" fmla="*/ 99 h 99"/>
                <a:gd name="T12" fmla="*/ 372 w 375"/>
                <a:gd name="T13" fmla="*/ 49 h 99"/>
                <a:gd name="T14" fmla="*/ 372 w 375"/>
                <a:gd name="T15" fmla="*/ 49 h 99"/>
                <a:gd name="T16" fmla="*/ 372 w 375"/>
                <a:gd name="T17" fmla="*/ 4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5" h="99">
                  <a:moveTo>
                    <a:pt x="372" y="49"/>
                  </a:moveTo>
                  <a:cubicBezTo>
                    <a:pt x="372" y="32"/>
                    <a:pt x="373" y="16"/>
                    <a:pt x="375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76"/>
                    <a:pt x="22" y="99"/>
                    <a:pt x="50" y="99"/>
                  </a:cubicBezTo>
                  <a:cubicBezTo>
                    <a:pt x="374" y="99"/>
                    <a:pt x="374" y="99"/>
                    <a:pt x="374" y="99"/>
                  </a:cubicBezTo>
                  <a:cubicBezTo>
                    <a:pt x="373" y="83"/>
                    <a:pt x="372" y="66"/>
                    <a:pt x="372" y="49"/>
                  </a:cubicBezTo>
                  <a:close/>
                  <a:moveTo>
                    <a:pt x="372" y="49"/>
                  </a:moveTo>
                  <a:cubicBezTo>
                    <a:pt x="372" y="49"/>
                    <a:pt x="372" y="49"/>
                    <a:pt x="372" y="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42"/>
            <p:cNvSpPr>
              <a:spLocks noEditPoints="1"/>
            </p:cNvSpPr>
            <p:nvPr/>
          </p:nvSpPr>
          <p:spPr bwMode="auto">
            <a:xfrm>
              <a:off x="2849563" y="1185863"/>
              <a:ext cx="322263" cy="238125"/>
            </a:xfrm>
            <a:custGeom>
              <a:avLst/>
              <a:gdLst>
                <a:gd name="T0" fmla="*/ 330 w 338"/>
                <a:gd name="T1" fmla="*/ 19 h 249"/>
                <a:gd name="T2" fmla="*/ 290 w 338"/>
                <a:gd name="T3" fmla="*/ 7 h 249"/>
                <a:gd name="T4" fmla="*/ 116 w 338"/>
                <a:gd name="T5" fmla="*/ 92 h 249"/>
                <a:gd name="T6" fmla="*/ 49 w 338"/>
                <a:gd name="T7" fmla="*/ 97 h 249"/>
                <a:gd name="T8" fmla="*/ 22 w 338"/>
                <a:gd name="T9" fmla="*/ 201 h 249"/>
                <a:gd name="T10" fmla="*/ 126 w 338"/>
                <a:gd name="T11" fmla="*/ 228 h 249"/>
                <a:gd name="T12" fmla="*/ 163 w 338"/>
                <a:gd name="T13" fmla="*/ 171 h 249"/>
                <a:gd name="T14" fmla="*/ 321 w 338"/>
                <a:gd name="T15" fmla="*/ 60 h 249"/>
                <a:gd name="T16" fmla="*/ 330 w 338"/>
                <a:gd name="T17" fmla="*/ 19 h 249"/>
                <a:gd name="T18" fmla="*/ 120 w 338"/>
                <a:gd name="T19" fmla="*/ 170 h 249"/>
                <a:gd name="T20" fmla="*/ 79 w 338"/>
                <a:gd name="T21" fmla="*/ 194 h 249"/>
                <a:gd name="T22" fmla="*/ 55 w 338"/>
                <a:gd name="T23" fmla="*/ 154 h 249"/>
                <a:gd name="T24" fmla="*/ 96 w 338"/>
                <a:gd name="T25" fmla="*/ 130 h 249"/>
                <a:gd name="T26" fmla="*/ 120 w 338"/>
                <a:gd name="T27" fmla="*/ 170 h 249"/>
                <a:gd name="T28" fmla="*/ 120 w 338"/>
                <a:gd name="T29" fmla="*/ 170 h 249"/>
                <a:gd name="T30" fmla="*/ 120 w 338"/>
                <a:gd name="T31" fmla="*/ 17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8" h="249">
                  <a:moveTo>
                    <a:pt x="330" y="19"/>
                  </a:moveTo>
                  <a:cubicBezTo>
                    <a:pt x="321" y="5"/>
                    <a:pt x="304" y="0"/>
                    <a:pt x="290" y="7"/>
                  </a:cubicBezTo>
                  <a:cubicBezTo>
                    <a:pt x="116" y="92"/>
                    <a:pt x="116" y="92"/>
                    <a:pt x="116" y="92"/>
                  </a:cubicBezTo>
                  <a:cubicBezTo>
                    <a:pt x="95" y="83"/>
                    <a:pt x="70" y="84"/>
                    <a:pt x="49" y="97"/>
                  </a:cubicBezTo>
                  <a:cubicBezTo>
                    <a:pt x="12" y="118"/>
                    <a:pt x="0" y="165"/>
                    <a:pt x="22" y="201"/>
                  </a:cubicBezTo>
                  <a:cubicBezTo>
                    <a:pt x="43" y="237"/>
                    <a:pt x="90" y="249"/>
                    <a:pt x="126" y="228"/>
                  </a:cubicBezTo>
                  <a:cubicBezTo>
                    <a:pt x="147" y="215"/>
                    <a:pt x="160" y="194"/>
                    <a:pt x="163" y="171"/>
                  </a:cubicBezTo>
                  <a:cubicBezTo>
                    <a:pt x="321" y="60"/>
                    <a:pt x="321" y="60"/>
                    <a:pt x="321" y="60"/>
                  </a:cubicBezTo>
                  <a:cubicBezTo>
                    <a:pt x="334" y="51"/>
                    <a:pt x="338" y="33"/>
                    <a:pt x="330" y="19"/>
                  </a:cubicBezTo>
                  <a:close/>
                  <a:moveTo>
                    <a:pt x="120" y="170"/>
                  </a:moveTo>
                  <a:cubicBezTo>
                    <a:pt x="115" y="188"/>
                    <a:pt x="97" y="199"/>
                    <a:pt x="79" y="194"/>
                  </a:cubicBezTo>
                  <a:cubicBezTo>
                    <a:pt x="61" y="189"/>
                    <a:pt x="51" y="171"/>
                    <a:pt x="55" y="154"/>
                  </a:cubicBezTo>
                  <a:cubicBezTo>
                    <a:pt x="60" y="136"/>
                    <a:pt x="78" y="125"/>
                    <a:pt x="96" y="130"/>
                  </a:cubicBezTo>
                  <a:cubicBezTo>
                    <a:pt x="114" y="134"/>
                    <a:pt x="124" y="153"/>
                    <a:pt x="120" y="170"/>
                  </a:cubicBezTo>
                  <a:close/>
                  <a:moveTo>
                    <a:pt x="120" y="170"/>
                  </a:moveTo>
                  <a:cubicBezTo>
                    <a:pt x="120" y="170"/>
                    <a:pt x="120" y="170"/>
                    <a:pt x="120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43"/>
            <p:cNvSpPr>
              <a:spLocks noEditPoints="1"/>
            </p:cNvSpPr>
            <p:nvPr/>
          </p:nvSpPr>
          <p:spPr bwMode="auto">
            <a:xfrm>
              <a:off x="3019425" y="1098550"/>
              <a:ext cx="65088" cy="68263"/>
            </a:xfrm>
            <a:custGeom>
              <a:avLst/>
              <a:gdLst>
                <a:gd name="T0" fmla="*/ 17 w 68"/>
                <a:gd name="T1" fmla="*/ 63 h 72"/>
                <a:gd name="T2" fmla="*/ 60 w 68"/>
                <a:gd name="T3" fmla="*/ 51 h 72"/>
                <a:gd name="T4" fmla="*/ 48 w 68"/>
                <a:gd name="T5" fmla="*/ 9 h 72"/>
                <a:gd name="T6" fmla="*/ 5 w 68"/>
                <a:gd name="T7" fmla="*/ 21 h 72"/>
                <a:gd name="T8" fmla="*/ 6 w 68"/>
                <a:gd name="T9" fmla="*/ 52 h 72"/>
                <a:gd name="T10" fmla="*/ 17 w 68"/>
                <a:gd name="T11" fmla="*/ 63 h 72"/>
                <a:gd name="T12" fmla="*/ 17 w 68"/>
                <a:gd name="T13" fmla="*/ 63 h 72"/>
                <a:gd name="T14" fmla="*/ 17 w 68"/>
                <a:gd name="T15" fmla="*/ 6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72">
                  <a:moveTo>
                    <a:pt x="17" y="63"/>
                  </a:moveTo>
                  <a:cubicBezTo>
                    <a:pt x="32" y="72"/>
                    <a:pt x="51" y="66"/>
                    <a:pt x="60" y="51"/>
                  </a:cubicBezTo>
                  <a:cubicBezTo>
                    <a:pt x="68" y="36"/>
                    <a:pt x="63" y="17"/>
                    <a:pt x="48" y="9"/>
                  </a:cubicBezTo>
                  <a:cubicBezTo>
                    <a:pt x="33" y="0"/>
                    <a:pt x="14" y="6"/>
                    <a:pt x="5" y="21"/>
                  </a:cubicBezTo>
                  <a:cubicBezTo>
                    <a:pt x="0" y="31"/>
                    <a:pt x="0" y="43"/>
                    <a:pt x="6" y="52"/>
                  </a:cubicBezTo>
                  <a:cubicBezTo>
                    <a:pt x="8" y="56"/>
                    <a:pt x="12" y="60"/>
                    <a:pt x="17" y="63"/>
                  </a:cubicBezTo>
                  <a:close/>
                  <a:moveTo>
                    <a:pt x="17" y="63"/>
                  </a:moveTo>
                  <a:cubicBezTo>
                    <a:pt x="17" y="63"/>
                    <a:pt x="17" y="63"/>
                    <a:pt x="17" y="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Freeform 44"/>
            <p:cNvSpPr>
              <a:spLocks noEditPoints="1"/>
            </p:cNvSpPr>
            <p:nvPr/>
          </p:nvSpPr>
          <p:spPr bwMode="auto">
            <a:xfrm>
              <a:off x="2901950" y="1071563"/>
              <a:ext cx="58738" cy="60325"/>
            </a:xfrm>
            <a:custGeom>
              <a:avLst/>
              <a:gdLst>
                <a:gd name="T0" fmla="*/ 31 w 62"/>
                <a:gd name="T1" fmla="*/ 62 h 63"/>
                <a:gd name="T2" fmla="*/ 62 w 62"/>
                <a:gd name="T3" fmla="*/ 31 h 63"/>
                <a:gd name="T4" fmla="*/ 31 w 62"/>
                <a:gd name="T5" fmla="*/ 0 h 63"/>
                <a:gd name="T6" fmla="*/ 0 w 62"/>
                <a:gd name="T7" fmla="*/ 31 h 63"/>
                <a:gd name="T8" fmla="*/ 4 w 62"/>
                <a:gd name="T9" fmla="*/ 47 h 63"/>
                <a:gd name="T10" fmla="*/ 31 w 62"/>
                <a:gd name="T11" fmla="*/ 62 h 63"/>
                <a:gd name="T12" fmla="*/ 31 w 62"/>
                <a:gd name="T13" fmla="*/ 62 h 63"/>
                <a:gd name="T14" fmla="*/ 31 w 62"/>
                <a:gd name="T15" fmla="*/ 6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63">
                  <a:moveTo>
                    <a:pt x="31" y="62"/>
                  </a:moveTo>
                  <a:cubicBezTo>
                    <a:pt x="48" y="62"/>
                    <a:pt x="62" y="48"/>
                    <a:pt x="62" y="31"/>
                  </a:cubicBezTo>
                  <a:cubicBezTo>
                    <a:pt x="62" y="14"/>
                    <a:pt x="48" y="0"/>
                    <a:pt x="31" y="0"/>
                  </a:cubicBezTo>
                  <a:cubicBezTo>
                    <a:pt x="13" y="0"/>
                    <a:pt x="0" y="14"/>
                    <a:pt x="0" y="31"/>
                  </a:cubicBezTo>
                  <a:cubicBezTo>
                    <a:pt x="0" y="37"/>
                    <a:pt x="1" y="43"/>
                    <a:pt x="4" y="47"/>
                  </a:cubicBezTo>
                  <a:cubicBezTo>
                    <a:pt x="9" y="56"/>
                    <a:pt x="20" y="63"/>
                    <a:pt x="31" y="62"/>
                  </a:cubicBezTo>
                  <a:close/>
                  <a:moveTo>
                    <a:pt x="31" y="62"/>
                  </a:moveTo>
                  <a:cubicBezTo>
                    <a:pt x="31" y="62"/>
                    <a:pt x="31" y="62"/>
                    <a:pt x="31" y="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Freeform 45"/>
            <p:cNvSpPr>
              <a:spLocks noEditPoints="1"/>
            </p:cNvSpPr>
            <p:nvPr/>
          </p:nvSpPr>
          <p:spPr bwMode="auto">
            <a:xfrm>
              <a:off x="2905125" y="1550988"/>
              <a:ext cx="60325" cy="58738"/>
            </a:xfrm>
            <a:custGeom>
              <a:avLst/>
              <a:gdLst>
                <a:gd name="T0" fmla="*/ 31 w 63"/>
                <a:gd name="T1" fmla="*/ 0 h 63"/>
                <a:gd name="T2" fmla="*/ 0 w 63"/>
                <a:gd name="T3" fmla="*/ 32 h 63"/>
                <a:gd name="T4" fmla="*/ 4 w 63"/>
                <a:gd name="T5" fmla="*/ 47 h 63"/>
                <a:gd name="T6" fmla="*/ 32 w 63"/>
                <a:gd name="T7" fmla="*/ 63 h 63"/>
                <a:gd name="T8" fmla="*/ 62 w 63"/>
                <a:gd name="T9" fmla="*/ 31 h 63"/>
                <a:gd name="T10" fmla="*/ 31 w 63"/>
                <a:gd name="T11" fmla="*/ 0 h 63"/>
                <a:gd name="T12" fmla="*/ 31 w 63"/>
                <a:gd name="T13" fmla="*/ 0 h 63"/>
                <a:gd name="T14" fmla="*/ 31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14" y="0"/>
                    <a:pt x="0" y="15"/>
                    <a:pt x="0" y="32"/>
                  </a:cubicBezTo>
                  <a:cubicBezTo>
                    <a:pt x="0" y="38"/>
                    <a:pt x="2" y="43"/>
                    <a:pt x="4" y="47"/>
                  </a:cubicBezTo>
                  <a:cubicBezTo>
                    <a:pt x="10" y="56"/>
                    <a:pt x="20" y="63"/>
                    <a:pt x="32" y="63"/>
                  </a:cubicBezTo>
                  <a:cubicBezTo>
                    <a:pt x="49" y="62"/>
                    <a:pt x="63" y="48"/>
                    <a:pt x="62" y="31"/>
                  </a:cubicBezTo>
                  <a:cubicBezTo>
                    <a:pt x="63" y="14"/>
                    <a:pt x="48" y="0"/>
                    <a:pt x="31" y="0"/>
                  </a:cubicBezTo>
                  <a:close/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46"/>
            <p:cNvSpPr>
              <a:spLocks noEditPoints="1"/>
            </p:cNvSpPr>
            <p:nvPr/>
          </p:nvSpPr>
          <p:spPr bwMode="auto">
            <a:xfrm>
              <a:off x="3021013" y="1512888"/>
              <a:ext cx="68263" cy="68263"/>
            </a:xfrm>
            <a:custGeom>
              <a:avLst/>
              <a:gdLst>
                <a:gd name="T0" fmla="*/ 20 w 71"/>
                <a:gd name="T1" fmla="*/ 9 h 71"/>
                <a:gd name="T2" fmla="*/ 9 w 71"/>
                <a:gd name="T3" fmla="*/ 51 h 71"/>
                <a:gd name="T4" fmla="*/ 52 w 71"/>
                <a:gd name="T5" fmla="*/ 62 h 71"/>
                <a:gd name="T6" fmla="*/ 63 w 71"/>
                <a:gd name="T7" fmla="*/ 20 h 71"/>
                <a:gd name="T8" fmla="*/ 20 w 71"/>
                <a:gd name="T9" fmla="*/ 9 h 71"/>
                <a:gd name="T10" fmla="*/ 20 w 71"/>
                <a:gd name="T11" fmla="*/ 9 h 71"/>
                <a:gd name="T12" fmla="*/ 20 w 71"/>
                <a:gd name="T13" fmla="*/ 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71">
                  <a:moveTo>
                    <a:pt x="20" y="9"/>
                  </a:moveTo>
                  <a:cubicBezTo>
                    <a:pt x="5" y="17"/>
                    <a:pt x="0" y="37"/>
                    <a:pt x="9" y="51"/>
                  </a:cubicBezTo>
                  <a:cubicBezTo>
                    <a:pt x="17" y="66"/>
                    <a:pt x="37" y="71"/>
                    <a:pt x="52" y="62"/>
                  </a:cubicBezTo>
                  <a:cubicBezTo>
                    <a:pt x="66" y="54"/>
                    <a:pt x="71" y="34"/>
                    <a:pt x="63" y="20"/>
                  </a:cubicBezTo>
                  <a:cubicBezTo>
                    <a:pt x="54" y="5"/>
                    <a:pt x="34" y="0"/>
                    <a:pt x="20" y="9"/>
                  </a:cubicBezTo>
                  <a:close/>
                  <a:moveTo>
                    <a:pt x="20" y="9"/>
                  </a:moveTo>
                  <a:cubicBezTo>
                    <a:pt x="20" y="9"/>
                    <a:pt x="20" y="9"/>
                    <a:pt x="20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47"/>
            <p:cNvSpPr>
              <a:spLocks noEditPoints="1"/>
            </p:cNvSpPr>
            <p:nvPr/>
          </p:nvSpPr>
          <p:spPr bwMode="auto">
            <a:xfrm>
              <a:off x="3109913" y="1425575"/>
              <a:ext cx="65088" cy="68263"/>
            </a:xfrm>
            <a:custGeom>
              <a:avLst/>
              <a:gdLst>
                <a:gd name="T0" fmla="*/ 48 w 68"/>
                <a:gd name="T1" fmla="*/ 8 h 71"/>
                <a:gd name="T2" fmla="*/ 5 w 68"/>
                <a:gd name="T3" fmla="*/ 20 h 71"/>
                <a:gd name="T4" fmla="*/ 6 w 68"/>
                <a:gd name="T5" fmla="*/ 51 h 71"/>
                <a:gd name="T6" fmla="*/ 17 w 68"/>
                <a:gd name="T7" fmla="*/ 62 h 71"/>
                <a:gd name="T8" fmla="*/ 60 w 68"/>
                <a:gd name="T9" fmla="*/ 50 h 71"/>
                <a:gd name="T10" fmla="*/ 48 w 68"/>
                <a:gd name="T11" fmla="*/ 8 h 71"/>
                <a:gd name="T12" fmla="*/ 48 w 68"/>
                <a:gd name="T13" fmla="*/ 8 h 71"/>
                <a:gd name="T14" fmla="*/ 48 w 68"/>
                <a:gd name="T15" fmla="*/ 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71">
                  <a:moveTo>
                    <a:pt x="48" y="8"/>
                  </a:moveTo>
                  <a:cubicBezTo>
                    <a:pt x="33" y="0"/>
                    <a:pt x="14" y="5"/>
                    <a:pt x="5" y="20"/>
                  </a:cubicBezTo>
                  <a:cubicBezTo>
                    <a:pt x="0" y="30"/>
                    <a:pt x="0" y="42"/>
                    <a:pt x="6" y="51"/>
                  </a:cubicBezTo>
                  <a:cubicBezTo>
                    <a:pt x="8" y="56"/>
                    <a:pt x="12" y="60"/>
                    <a:pt x="17" y="62"/>
                  </a:cubicBezTo>
                  <a:cubicBezTo>
                    <a:pt x="32" y="71"/>
                    <a:pt x="51" y="66"/>
                    <a:pt x="60" y="50"/>
                  </a:cubicBezTo>
                  <a:cubicBezTo>
                    <a:pt x="68" y="35"/>
                    <a:pt x="63" y="16"/>
                    <a:pt x="48" y="8"/>
                  </a:cubicBezTo>
                  <a:close/>
                  <a:moveTo>
                    <a:pt x="48" y="8"/>
                  </a:moveTo>
                  <a:cubicBezTo>
                    <a:pt x="48" y="8"/>
                    <a:pt x="48" y="8"/>
                    <a:pt x="48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48"/>
            <p:cNvSpPr>
              <a:spLocks noEditPoints="1"/>
            </p:cNvSpPr>
            <p:nvPr/>
          </p:nvSpPr>
          <p:spPr bwMode="auto">
            <a:xfrm>
              <a:off x="2663825" y="1314450"/>
              <a:ext cx="60325" cy="60325"/>
            </a:xfrm>
            <a:custGeom>
              <a:avLst/>
              <a:gdLst>
                <a:gd name="T0" fmla="*/ 63 w 63"/>
                <a:gd name="T1" fmla="*/ 31 h 63"/>
                <a:gd name="T2" fmla="*/ 31 w 63"/>
                <a:gd name="T3" fmla="*/ 0 h 63"/>
                <a:gd name="T4" fmla="*/ 0 w 63"/>
                <a:gd name="T5" fmla="*/ 31 h 63"/>
                <a:gd name="T6" fmla="*/ 5 w 63"/>
                <a:gd name="T7" fmla="*/ 47 h 63"/>
                <a:gd name="T8" fmla="*/ 32 w 63"/>
                <a:gd name="T9" fmla="*/ 62 h 63"/>
                <a:gd name="T10" fmla="*/ 63 w 63"/>
                <a:gd name="T11" fmla="*/ 31 h 63"/>
                <a:gd name="T12" fmla="*/ 63 w 63"/>
                <a:gd name="T13" fmla="*/ 31 h 63"/>
                <a:gd name="T14" fmla="*/ 63 w 63"/>
                <a:gd name="T15" fmla="*/ 3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31"/>
                  </a:moveTo>
                  <a:cubicBezTo>
                    <a:pt x="63" y="14"/>
                    <a:pt x="48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37"/>
                    <a:pt x="2" y="42"/>
                    <a:pt x="5" y="47"/>
                  </a:cubicBezTo>
                  <a:cubicBezTo>
                    <a:pt x="10" y="56"/>
                    <a:pt x="20" y="63"/>
                    <a:pt x="32" y="62"/>
                  </a:cubicBezTo>
                  <a:cubicBezTo>
                    <a:pt x="49" y="62"/>
                    <a:pt x="63" y="48"/>
                    <a:pt x="63" y="31"/>
                  </a:cubicBez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49"/>
            <p:cNvSpPr>
              <a:spLocks noEditPoints="1"/>
            </p:cNvSpPr>
            <p:nvPr/>
          </p:nvSpPr>
          <p:spPr bwMode="auto">
            <a:xfrm>
              <a:off x="2693988" y="1428750"/>
              <a:ext cx="66675" cy="68263"/>
            </a:xfrm>
            <a:custGeom>
              <a:avLst/>
              <a:gdLst>
                <a:gd name="T0" fmla="*/ 20 w 71"/>
                <a:gd name="T1" fmla="*/ 9 h 72"/>
                <a:gd name="T2" fmla="*/ 9 w 71"/>
                <a:gd name="T3" fmla="*/ 52 h 72"/>
                <a:gd name="T4" fmla="*/ 52 w 71"/>
                <a:gd name="T5" fmla="*/ 63 h 72"/>
                <a:gd name="T6" fmla="*/ 63 w 71"/>
                <a:gd name="T7" fmla="*/ 20 h 72"/>
                <a:gd name="T8" fmla="*/ 20 w 71"/>
                <a:gd name="T9" fmla="*/ 9 h 72"/>
                <a:gd name="T10" fmla="*/ 20 w 71"/>
                <a:gd name="T11" fmla="*/ 9 h 72"/>
                <a:gd name="T12" fmla="*/ 20 w 71"/>
                <a:gd name="T13" fmla="*/ 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72">
                  <a:moveTo>
                    <a:pt x="20" y="9"/>
                  </a:moveTo>
                  <a:cubicBezTo>
                    <a:pt x="5" y="18"/>
                    <a:pt x="0" y="37"/>
                    <a:pt x="9" y="52"/>
                  </a:cubicBezTo>
                  <a:cubicBezTo>
                    <a:pt x="18" y="67"/>
                    <a:pt x="37" y="72"/>
                    <a:pt x="52" y="63"/>
                  </a:cubicBezTo>
                  <a:cubicBezTo>
                    <a:pt x="67" y="54"/>
                    <a:pt x="71" y="35"/>
                    <a:pt x="63" y="20"/>
                  </a:cubicBezTo>
                  <a:cubicBezTo>
                    <a:pt x="54" y="6"/>
                    <a:pt x="35" y="0"/>
                    <a:pt x="20" y="9"/>
                  </a:cubicBezTo>
                  <a:close/>
                  <a:moveTo>
                    <a:pt x="20" y="9"/>
                  </a:moveTo>
                  <a:cubicBezTo>
                    <a:pt x="20" y="9"/>
                    <a:pt x="20" y="9"/>
                    <a:pt x="20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50"/>
            <p:cNvSpPr>
              <a:spLocks noEditPoints="1"/>
            </p:cNvSpPr>
            <p:nvPr/>
          </p:nvSpPr>
          <p:spPr bwMode="auto">
            <a:xfrm>
              <a:off x="3141663" y="1309688"/>
              <a:ext cx="61913" cy="58738"/>
            </a:xfrm>
            <a:custGeom>
              <a:avLst/>
              <a:gdLst>
                <a:gd name="T0" fmla="*/ 1 w 64"/>
                <a:gd name="T1" fmla="*/ 31 h 62"/>
                <a:gd name="T2" fmla="*/ 5 w 64"/>
                <a:gd name="T3" fmla="*/ 47 h 62"/>
                <a:gd name="T4" fmla="*/ 32 w 64"/>
                <a:gd name="T5" fmla="*/ 62 h 62"/>
                <a:gd name="T6" fmla="*/ 64 w 64"/>
                <a:gd name="T7" fmla="*/ 31 h 62"/>
                <a:gd name="T8" fmla="*/ 32 w 64"/>
                <a:gd name="T9" fmla="*/ 0 h 62"/>
                <a:gd name="T10" fmla="*/ 1 w 64"/>
                <a:gd name="T11" fmla="*/ 31 h 62"/>
                <a:gd name="T12" fmla="*/ 1 w 64"/>
                <a:gd name="T13" fmla="*/ 31 h 62"/>
                <a:gd name="T14" fmla="*/ 1 w 64"/>
                <a:gd name="T15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62">
                  <a:moveTo>
                    <a:pt x="1" y="31"/>
                  </a:moveTo>
                  <a:cubicBezTo>
                    <a:pt x="1" y="37"/>
                    <a:pt x="2" y="42"/>
                    <a:pt x="5" y="47"/>
                  </a:cubicBezTo>
                  <a:cubicBezTo>
                    <a:pt x="11" y="56"/>
                    <a:pt x="21" y="62"/>
                    <a:pt x="32" y="62"/>
                  </a:cubicBezTo>
                  <a:cubicBezTo>
                    <a:pt x="50" y="62"/>
                    <a:pt x="64" y="48"/>
                    <a:pt x="64" y="31"/>
                  </a:cubicBezTo>
                  <a:cubicBezTo>
                    <a:pt x="64" y="14"/>
                    <a:pt x="49" y="0"/>
                    <a:pt x="32" y="0"/>
                  </a:cubicBezTo>
                  <a:cubicBezTo>
                    <a:pt x="15" y="0"/>
                    <a:pt x="0" y="14"/>
                    <a:pt x="1" y="31"/>
                  </a:cubicBezTo>
                  <a:close/>
                  <a:moveTo>
                    <a:pt x="1" y="31"/>
                  </a:moveTo>
                  <a:cubicBezTo>
                    <a:pt x="1" y="31"/>
                    <a:pt x="1" y="31"/>
                    <a:pt x="1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51"/>
            <p:cNvSpPr>
              <a:spLocks noEditPoints="1"/>
            </p:cNvSpPr>
            <p:nvPr/>
          </p:nvSpPr>
          <p:spPr bwMode="auto">
            <a:xfrm>
              <a:off x="2693988" y="1190625"/>
              <a:ext cx="65088" cy="66675"/>
            </a:xfrm>
            <a:custGeom>
              <a:avLst/>
              <a:gdLst>
                <a:gd name="T0" fmla="*/ 18 w 69"/>
                <a:gd name="T1" fmla="*/ 63 h 71"/>
                <a:gd name="T2" fmla="*/ 60 w 69"/>
                <a:gd name="T3" fmla="*/ 51 h 71"/>
                <a:gd name="T4" fmla="*/ 48 w 69"/>
                <a:gd name="T5" fmla="*/ 8 h 71"/>
                <a:gd name="T6" fmla="*/ 6 w 69"/>
                <a:gd name="T7" fmla="*/ 20 h 71"/>
                <a:gd name="T8" fmla="*/ 6 w 69"/>
                <a:gd name="T9" fmla="*/ 51 h 71"/>
                <a:gd name="T10" fmla="*/ 18 w 69"/>
                <a:gd name="T11" fmla="*/ 63 h 71"/>
                <a:gd name="T12" fmla="*/ 18 w 69"/>
                <a:gd name="T13" fmla="*/ 63 h 71"/>
                <a:gd name="T14" fmla="*/ 18 w 69"/>
                <a:gd name="T15" fmla="*/ 6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" h="71">
                  <a:moveTo>
                    <a:pt x="18" y="63"/>
                  </a:moveTo>
                  <a:cubicBezTo>
                    <a:pt x="33" y="71"/>
                    <a:pt x="52" y="66"/>
                    <a:pt x="60" y="51"/>
                  </a:cubicBezTo>
                  <a:cubicBezTo>
                    <a:pt x="69" y="36"/>
                    <a:pt x="63" y="17"/>
                    <a:pt x="48" y="8"/>
                  </a:cubicBezTo>
                  <a:cubicBezTo>
                    <a:pt x="33" y="0"/>
                    <a:pt x="14" y="5"/>
                    <a:pt x="6" y="20"/>
                  </a:cubicBezTo>
                  <a:cubicBezTo>
                    <a:pt x="0" y="30"/>
                    <a:pt x="0" y="42"/>
                    <a:pt x="6" y="51"/>
                  </a:cubicBezTo>
                  <a:cubicBezTo>
                    <a:pt x="9" y="56"/>
                    <a:pt x="13" y="60"/>
                    <a:pt x="18" y="63"/>
                  </a:cubicBezTo>
                  <a:close/>
                  <a:moveTo>
                    <a:pt x="18" y="63"/>
                  </a:moveTo>
                  <a:cubicBezTo>
                    <a:pt x="18" y="63"/>
                    <a:pt x="18" y="63"/>
                    <a:pt x="18" y="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52"/>
            <p:cNvSpPr>
              <a:spLocks noEditPoints="1"/>
            </p:cNvSpPr>
            <p:nvPr/>
          </p:nvSpPr>
          <p:spPr bwMode="auto">
            <a:xfrm>
              <a:off x="2776538" y="1100138"/>
              <a:ext cx="69850" cy="69850"/>
            </a:xfrm>
            <a:custGeom>
              <a:avLst/>
              <a:gdLst>
                <a:gd name="T0" fmla="*/ 52 w 72"/>
                <a:gd name="T1" fmla="*/ 63 h 72"/>
                <a:gd name="T2" fmla="*/ 52 w 72"/>
                <a:gd name="T3" fmla="*/ 63 h 72"/>
                <a:gd name="T4" fmla="*/ 52 w 72"/>
                <a:gd name="T5" fmla="*/ 63 h 72"/>
                <a:gd name="T6" fmla="*/ 53 w 72"/>
                <a:gd name="T7" fmla="*/ 63 h 72"/>
                <a:gd name="T8" fmla="*/ 63 w 72"/>
                <a:gd name="T9" fmla="*/ 20 h 72"/>
                <a:gd name="T10" fmla="*/ 21 w 72"/>
                <a:gd name="T11" fmla="*/ 9 h 72"/>
                <a:gd name="T12" fmla="*/ 20 w 72"/>
                <a:gd name="T13" fmla="*/ 9 h 72"/>
                <a:gd name="T14" fmla="*/ 20 w 72"/>
                <a:gd name="T15" fmla="*/ 10 h 72"/>
                <a:gd name="T16" fmla="*/ 9 w 72"/>
                <a:gd name="T17" fmla="*/ 52 h 72"/>
                <a:gd name="T18" fmla="*/ 52 w 72"/>
                <a:gd name="T19" fmla="*/ 63 h 72"/>
                <a:gd name="T20" fmla="*/ 52 w 72"/>
                <a:gd name="T21" fmla="*/ 63 h 72"/>
                <a:gd name="T22" fmla="*/ 52 w 72"/>
                <a:gd name="T23" fmla="*/ 6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72">
                  <a:moveTo>
                    <a:pt x="52" y="63"/>
                  </a:move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3" y="63"/>
                    <a:pt x="53" y="63"/>
                    <a:pt x="53" y="63"/>
                  </a:cubicBezTo>
                  <a:cubicBezTo>
                    <a:pt x="67" y="54"/>
                    <a:pt x="72" y="35"/>
                    <a:pt x="63" y="20"/>
                  </a:cubicBezTo>
                  <a:cubicBezTo>
                    <a:pt x="55" y="5"/>
                    <a:pt x="36" y="0"/>
                    <a:pt x="21" y="9"/>
                  </a:cubicBezTo>
                  <a:cubicBezTo>
                    <a:pt x="21" y="9"/>
                    <a:pt x="20" y="9"/>
                    <a:pt x="20" y="9"/>
                  </a:cubicBezTo>
                  <a:cubicBezTo>
                    <a:pt x="20" y="9"/>
                    <a:pt x="20" y="10"/>
                    <a:pt x="20" y="10"/>
                  </a:cubicBezTo>
                  <a:cubicBezTo>
                    <a:pt x="5" y="18"/>
                    <a:pt x="0" y="38"/>
                    <a:pt x="9" y="52"/>
                  </a:cubicBezTo>
                  <a:cubicBezTo>
                    <a:pt x="18" y="67"/>
                    <a:pt x="37" y="72"/>
                    <a:pt x="52" y="63"/>
                  </a:cubicBezTo>
                  <a:close/>
                  <a:moveTo>
                    <a:pt x="52" y="63"/>
                  </a:moveTo>
                  <a:cubicBezTo>
                    <a:pt x="52" y="63"/>
                    <a:pt x="52" y="63"/>
                    <a:pt x="52" y="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53"/>
            <p:cNvSpPr>
              <a:spLocks noEditPoints="1"/>
            </p:cNvSpPr>
            <p:nvPr/>
          </p:nvSpPr>
          <p:spPr bwMode="auto">
            <a:xfrm>
              <a:off x="2784475" y="1514475"/>
              <a:ext cx="65088" cy="69850"/>
            </a:xfrm>
            <a:custGeom>
              <a:avLst/>
              <a:gdLst>
                <a:gd name="T0" fmla="*/ 49 w 69"/>
                <a:gd name="T1" fmla="*/ 9 h 72"/>
                <a:gd name="T2" fmla="*/ 6 w 69"/>
                <a:gd name="T3" fmla="*/ 21 h 72"/>
                <a:gd name="T4" fmla="*/ 7 w 69"/>
                <a:gd name="T5" fmla="*/ 52 h 72"/>
                <a:gd name="T6" fmla="*/ 18 w 69"/>
                <a:gd name="T7" fmla="*/ 64 h 72"/>
                <a:gd name="T8" fmla="*/ 61 w 69"/>
                <a:gd name="T9" fmla="*/ 52 h 72"/>
                <a:gd name="T10" fmla="*/ 49 w 69"/>
                <a:gd name="T11" fmla="*/ 9 h 72"/>
                <a:gd name="T12" fmla="*/ 49 w 69"/>
                <a:gd name="T13" fmla="*/ 9 h 72"/>
                <a:gd name="T14" fmla="*/ 49 w 69"/>
                <a:gd name="T15" fmla="*/ 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" h="72">
                  <a:moveTo>
                    <a:pt x="49" y="9"/>
                  </a:moveTo>
                  <a:cubicBezTo>
                    <a:pt x="34" y="0"/>
                    <a:pt x="15" y="6"/>
                    <a:pt x="6" y="21"/>
                  </a:cubicBezTo>
                  <a:cubicBezTo>
                    <a:pt x="0" y="31"/>
                    <a:pt x="1" y="43"/>
                    <a:pt x="7" y="52"/>
                  </a:cubicBezTo>
                  <a:cubicBezTo>
                    <a:pt x="9" y="57"/>
                    <a:pt x="13" y="61"/>
                    <a:pt x="18" y="64"/>
                  </a:cubicBezTo>
                  <a:cubicBezTo>
                    <a:pt x="33" y="72"/>
                    <a:pt x="52" y="67"/>
                    <a:pt x="61" y="52"/>
                  </a:cubicBezTo>
                  <a:cubicBezTo>
                    <a:pt x="69" y="36"/>
                    <a:pt x="64" y="18"/>
                    <a:pt x="49" y="9"/>
                  </a:cubicBezTo>
                  <a:close/>
                  <a:moveTo>
                    <a:pt x="49" y="9"/>
                  </a:moveTo>
                  <a:cubicBezTo>
                    <a:pt x="49" y="9"/>
                    <a:pt x="49" y="9"/>
                    <a:pt x="4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1742868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7400" y="1237172"/>
            <a:ext cx="80826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구현 사이트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–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쇼핑몰 메인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997C2-6222-A72B-32DD-7850B9F1B563}"/>
              </a:ext>
            </a:extLst>
          </p:cNvPr>
          <p:cNvSpPr/>
          <p:nvPr/>
        </p:nvSpPr>
        <p:spPr>
          <a:xfrm>
            <a:off x="1956391" y="2175267"/>
            <a:ext cx="7899990" cy="42297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48623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7400" y="1251937"/>
            <a:ext cx="7390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구현 </a:t>
            </a:r>
            <a:r>
              <a:rPr lang="ko-KR" altLang="en-US" sz="5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사이트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–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가입 성공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997C2-6222-A72B-32DD-7850B9F1B563}"/>
              </a:ext>
            </a:extLst>
          </p:cNvPr>
          <p:cNvSpPr/>
          <p:nvPr/>
        </p:nvSpPr>
        <p:spPr>
          <a:xfrm>
            <a:off x="1956391" y="2175267"/>
            <a:ext cx="7899990" cy="42297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38923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7400" y="1251937"/>
            <a:ext cx="96247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구현 사이트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–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사용자 전용 공간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997C2-6222-A72B-32DD-7850B9F1B563}"/>
              </a:ext>
            </a:extLst>
          </p:cNvPr>
          <p:cNvSpPr/>
          <p:nvPr/>
        </p:nvSpPr>
        <p:spPr>
          <a:xfrm>
            <a:off x="1956391" y="2175267"/>
            <a:ext cx="7899990" cy="42297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0463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7400" y="1251937"/>
            <a:ext cx="7390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구현 </a:t>
            </a:r>
            <a:r>
              <a:rPr lang="ko-KR" altLang="en-US" sz="5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사이트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–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회원 탈퇴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997C2-6222-A72B-32DD-7850B9F1B563}"/>
              </a:ext>
            </a:extLst>
          </p:cNvPr>
          <p:cNvSpPr/>
          <p:nvPr/>
        </p:nvSpPr>
        <p:spPr>
          <a:xfrm>
            <a:off x="1956391" y="2175267"/>
            <a:ext cx="7899990" cy="42297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6296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7400" y="1251937"/>
            <a:ext cx="7390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구현 사이트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–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탈퇴 성공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997C2-6222-A72B-32DD-7850B9F1B563}"/>
              </a:ext>
            </a:extLst>
          </p:cNvPr>
          <p:cNvSpPr/>
          <p:nvPr/>
        </p:nvSpPr>
        <p:spPr>
          <a:xfrm>
            <a:off x="1956391" y="2175267"/>
            <a:ext cx="7899990" cy="42297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690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7400" y="1218399"/>
            <a:ext cx="7390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구현 사이트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–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탈퇴 실패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997C2-6222-A72B-32DD-7850B9F1B563}"/>
              </a:ext>
            </a:extLst>
          </p:cNvPr>
          <p:cNvSpPr/>
          <p:nvPr/>
        </p:nvSpPr>
        <p:spPr>
          <a:xfrm>
            <a:off x="1956391" y="2175267"/>
            <a:ext cx="7899990" cy="42297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9122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7400" y="1251937"/>
            <a:ext cx="64075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구현 사이트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-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로그인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997C2-6222-A72B-32DD-7850B9F1B563}"/>
              </a:ext>
            </a:extLst>
          </p:cNvPr>
          <p:cNvSpPr/>
          <p:nvPr/>
        </p:nvSpPr>
        <p:spPr>
          <a:xfrm>
            <a:off x="1956391" y="2175267"/>
            <a:ext cx="7899990" cy="42297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7184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7400" y="1251937"/>
            <a:ext cx="82397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구현 </a:t>
            </a:r>
            <a:r>
              <a:rPr lang="ko-KR" altLang="en-US" sz="5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사이트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–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로그인 성공 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997C2-6222-A72B-32DD-7850B9F1B563}"/>
              </a:ext>
            </a:extLst>
          </p:cNvPr>
          <p:cNvSpPr/>
          <p:nvPr/>
        </p:nvSpPr>
        <p:spPr>
          <a:xfrm>
            <a:off x="1956391" y="2175267"/>
            <a:ext cx="7899990" cy="42297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6590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7400" y="1253950"/>
            <a:ext cx="80826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구현 </a:t>
            </a:r>
            <a:r>
              <a:rPr lang="ko-KR" altLang="en-US" sz="5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사이트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–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로그인 에러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997C2-6222-A72B-32DD-7850B9F1B563}"/>
              </a:ext>
            </a:extLst>
          </p:cNvPr>
          <p:cNvSpPr/>
          <p:nvPr/>
        </p:nvSpPr>
        <p:spPr>
          <a:xfrm>
            <a:off x="1956391" y="2175267"/>
            <a:ext cx="7899990" cy="42297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5530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로고이(가) 표시된 사진&#10;&#10;자동 생성된 설명">
            <a:extLst>
              <a:ext uri="{FF2B5EF4-FFF2-40B4-BE49-F238E27FC236}">
                <a16:creationId xmlns:a16="http://schemas.microsoft.com/office/drawing/2014/main" id="{0F3738EA-5355-E3E2-4687-8D801AC1357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>
          <a:xfrm>
            <a:off x="1435395" y="1743334"/>
            <a:ext cx="4055989" cy="2815955"/>
          </a:xfrm>
        </p:spPr>
      </p:pic>
      <p:sp>
        <p:nvSpPr>
          <p:cNvPr id="7" name="Rectangle 6"/>
          <p:cNvSpPr/>
          <p:nvPr/>
        </p:nvSpPr>
        <p:spPr>
          <a:xfrm>
            <a:off x="6366424" y="0"/>
            <a:ext cx="5825576" cy="626257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655102" y="2450853"/>
            <a:ext cx="4741357" cy="3355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dirty="0">
                <a:solidFill>
                  <a:srgbClr val="374151"/>
                </a:solidFill>
                <a:latin typeface="Söhne"/>
              </a:rPr>
              <a:t>추후</a:t>
            </a:r>
            <a:r>
              <a:rPr lang="ko-KR" altLang="en-US" sz="2400" b="0" i="0" dirty="0">
                <a:solidFill>
                  <a:srgbClr val="374151"/>
                </a:solidFill>
                <a:effectLst/>
                <a:latin typeface="Söhne"/>
              </a:rPr>
              <a:t> 성장할 가능성 많은 팀원들이 한 팀을 이룬다는 뜻으로 </a:t>
            </a:r>
            <a:r>
              <a:rPr lang="ko-KR" altLang="en-US" sz="2400" b="0" i="0" dirty="0" err="1">
                <a:solidFill>
                  <a:srgbClr val="374151"/>
                </a:solidFill>
                <a:effectLst/>
                <a:latin typeface="Söhne"/>
              </a:rPr>
              <a:t>팀명을</a:t>
            </a:r>
            <a:r>
              <a:rPr lang="ko-KR" altLang="en-US" sz="2400" b="0" i="0" dirty="0">
                <a:solidFill>
                  <a:srgbClr val="374151"/>
                </a:solidFill>
                <a:effectLst/>
                <a:latin typeface="Söhne"/>
              </a:rPr>
              <a:t> 정했습니다</a:t>
            </a:r>
            <a:r>
              <a:rPr lang="en-US" altLang="ko-KR" sz="24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2400" dirty="0">
                <a:solidFill>
                  <a:srgbClr val="374151"/>
                </a:solidFill>
                <a:latin typeface="Söhne"/>
              </a:rPr>
              <a:t>또한</a:t>
            </a:r>
            <a:r>
              <a:rPr lang="en-US" altLang="ko-KR" sz="2400" dirty="0">
                <a:solidFill>
                  <a:srgbClr val="374151"/>
                </a:solidFill>
                <a:latin typeface="Söhne"/>
              </a:rPr>
              <a:t>, </a:t>
            </a:r>
            <a:r>
              <a:rPr lang="ko-KR" altLang="en-US" sz="2400" b="0" i="0" dirty="0">
                <a:solidFill>
                  <a:srgbClr val="374151"/>
                </a:solidFill>
                <a:effectLst/>
                <a:latin typeface="Söhne"/>
              </a:rPr>
              <a:t>팀원들이 새로운 아이디어를 생각하고 협업하며 성장하는 과정을 생각하였습니다</a:t>
            </a:r>
            <a:r>
              <a:rPr lang="en-US" altLang="ko-KR" sz="24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63767" y="1648860"/>
            <a:ext cx="3772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SEED-PARK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005594" y="1489777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0550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7400" y="1251937"/>
            <a:ext cx="7100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구현 사이트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-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로그아웃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997C2-6222-A72B-32DD-7850B9F1B563}"/>
              </a:ext>
            </a:extLst>
          </p:cNvPr>
          <p:cNvSpPr/>
          <p:nvPr/>
        </p:nvSpPr>
        <p:spPr>
          <a:xfrm>
            <a:off x="1956391" y="2175267"/>
            <a:ext cx="7899990" cy="42297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58784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7400" y="1251937"/>
            <a:ext cx="8932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구현 사이트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–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회원 명단 열람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997C2-6222-A72B-32DD-7850B9F1B563}"/>
              </a:ext>
            </a:extLst>
          </p:cNvPr>
          <p:cNvSpPr/>
          <p:nvPr/>
        </p:nvSpPr>
        <p:spPr>
          <a:xfrm>
            <a:off x="1956391" y="2175267"/>
            <a:ext cx="7899990" cy="42297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2270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7400" y="1251937"/>
            <a:ext cx="7390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구현 사이트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–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상품 등록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997C2-6222-A72B-32DD-7850B9F1B563}"/>
              </a:ext>
            </a:extLst>
          </p:cNvPr>
          <p:cNvSpPr/>
          <p:nvPr/>
        </p:nvSpPr>
        <p:spPr>
          <a:xfrm>
            <a:off x="1956391" y="2175267"/>
            <a:ext cx="7899990" cy="42297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6329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7400" y="1251937"/>
            <a:ext cx="7390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구현 사이트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–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상품 저장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997C2-6222-A72B-32DD-7850B9F1B563}"/>
              </a:ext>
            </a:extLst>
          </p:cNvPr>
          <p:cNvSpPr/>
          <p:nvPr/>
        </p:nvSpPr>
        <p:spPr>
          <a:xfrm>
            <a:off x="1956391" y="2175267"/>
            <a:ext cx="7899990" cy="42297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0192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7400" y="1251937"/>
            <a:ext cx="8932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구현 사이트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–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전체 목록 보기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997C2-6222-A72B-32DD-7850B9F1B563}"/>
              </a:ext>
            </a:extLst>
          </p:cNvPr>
          <p:cNvSpPr/>
          <p:nvPr/>
        </p:nvSpPr>
        <p:spPr>
          <a:xfrm>
            <a:off x="1956391" y="2175267"/>
            <a:ext cx="7899990" cy="42297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2596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7400" y="1251937"/>
            <a:ext cx="96247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구현 사이트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–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주문 내역서 보기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997C2-6222-A72B-32DD-7850B9F1B563}"/>
              </a:ext>
            </a:extLst>
          </p:cNvPr>
          <p:cNvSpPr/>
          <p:nvPr/>
        </p:nvSpPr>
        <p:spPr>
          <a:xfrm>
            <a:off x="1956391" y="2175267"/>
            <a:ext cx="7899990" cy="42297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3114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7400" y="1251937"/>
            <a:ext cx="7100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구현 사이트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-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쇼핑하기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997C2-6222-A72B-32DD-7850B9F1B563}"/>
              </a:ext>
            </a:extLst>
          </p:cNvPr>
          <p:cNvSpPr/>
          <p:nvPr/>
        </p:nvSpPr>
        <p:spPr>
          <a:xfrm>
            <a:off x="1956391" y="2175267"/>
            <a:ext cx="7899990" cy="42297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1114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7400" y="1251937"/>
            <a:ext cx="95381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구현 사이트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–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장바구니에 담기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997C2-6222-A72B-32DD-7850B9F1B563}"/>
              </a:ext>
            </a:extLst>
          </p:cNvPr>
          <p:cNvSpPr/>
          <p:nvPr/>
        </p:nvSpPr>
        <p:spPr>
          <a:xfrm>
            <a:off x="1956391" y="2175267"/>
            <a:ext cx="7899990" cy="42297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8784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7400" y="1251937"/>
            <a:ext cx="87751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구현 사이트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–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장바구니 보기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997C2-6222-A72B-32DD-7850B9F1B563}"/>
              </a:ext>
            </a:extLst>
          </p:cNvPr>
          <p:cNvSpPr/>
          <p:nvPr/>
        </p:nvSpPr>
        <p:spPr>
          <a:xfrm>
            <a:off x="1956391" y="2175267"/>
            <a:ext cx="7899990" cy="42297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7019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7400" y="1251937"/>
            <a:ext cx="7100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구현 </a:t>
            </a:r>
            <a:r>
              <a:rPr lang="ko-KR" altLang="en-US" sz="5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사이트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-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주문하기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997C2-6222-A72B-32DD-7850B9F1B563}"/>
              </a:ext>
            </a:extLst>
          </p:cNvPr>
          <p:cNvSpPr/>
          <p:nvPr/>
        </p:nvSpPr>
        <p:spPr>
          <a:xfrm>
            <a:off x="1956391" y="2175267"/>
            <a:ext cx="7899990" cy="42297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51657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18" b="15314"/>
          <a:stretch/>
        </p:blipFill>
        <p:spPr>
          <a:xfrm>
            <a:off x="316716" y="202074"/>
            <a:ext cx="6649559" cy="57655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75559" y="2061370"/>
            <a:ext cx="44734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1. </a:t>
            </a:r>
            <a:r>
              <a:rPr lang="ko-KR" altLang="en-US" sz="54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프로젝트 주제</a:t>
            </a:r>
            <a:endParaRPr lang="en-US" sz="5400" b="1" kern="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288160" y="189541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000"/>
          </a:p>
        </p:txBody>
      </p:sp>
      <p:sp>
        <p:nvSpPr>
          <p:cNvPr id="38" name="Rectangle 37"/>
          <p:cNvSpPr/>
          <p:nvPr/>
        </p:nvSpPr>
        <p:spPr>
          <a:xfrm>
            <a:off x="0" y="0"/>
            <a:ext cx="2220686" cy="18631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 rot="5400000">
            <a:off x="9735050" y="4416378"/>
            <a:ext cx="4102627" cy="8112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593028" y="625401"/>
            <a:ext cx="803898" cy="612371"/>
            <a:chOff x="1938338" y="685800"/>
            <a:chExt cx="1485900" cy="1131888"/>
          </a:xfrm>
          <a:solidFill>
            <a:schemeClr val="bg1"/>
          </a:solidFill>
        </p:grpSpPr>
        <p:sp>
          <p:nvSpPr>
            <p:cNvPr id="41" name="Freeform 38"/>
            <p:cNvSpPr>
              <a:spLocks noEditPoints="1"/>
            </p:cNvSpPr>
            <p:nvPr/>
          </p:nvSpPr>
          <p:spPr bwMode="auto">
            <a:xfrm>
              <a:off x="2441575" y="685800"/>
              <a:ext cx="982663" cy="1131888"/>
            </a:xfrm>
            <a:custGeom>
              <a:avLst/>
              <a:gdLst>
                <a:gd name="T0" fmla="*/ 942 w 1033"/>
                <a:gd name="T1" fmla="*/ 354 h 1188"/>
                <a:gd name="T2" fmla="*/ 982 w 1033"/>
                <a:gd name="T3" fmla="*/ 354 h 1188"/>
                <a:gd name="T4" fmla="*/ 1022 w 1033"/>
                <a:gd name="T5" fmla="*/ 314 h 1188"/>
                <a:gd name="T6" fmla="*/ 1022 w 1033"/>
                <a:gd name="T7" fmla="*/ 274 h 1188"/>
                <a:gd name="T8" fmla="*/ 932 w 1033"/>
                <a:gd name="T9" fmla="*/ 184 h 1188"/>
                <a:gd name="T10" fmla="*/ 892 w 1033"/>
                <a:gd name="T11" fmla="*/ 184 h 1188"/>
                <a:gd name="T12" fmla="*/ 852 w 1033"/>
                <a:gd name="T13" fmla="*/ 224 h 1188"/>
                <a:gd name="T14" fmla="*/ 852 w 1033"/>
                <a:gd name="T15" fmla="*/ 264 h 1188"/>
                <a:gd name="T16" fmla="*/ 856 w 1033"/>
                <a:gd name="T17" fmla="*/ 267 h 1188"/>
                <a:gd name="T18" fmla="*/ 827 w 1033"/>
                <a:gd name="T19" fmla="*/ 296 h 1188"/>
                <a:gd name="T20" fmla="*/ 576 w 1033"/>
                <a:gd name="T21" fmla="*/ 191 h 1188"/>
                <a:gd name="T22" fmla="*/ 576 w 1033"/>
                <a:gd name="T23" fmla="*/ 140 h 1188"/>
                <a:gd name="T24" fmla="*/ 607 w 1033"/>
                <a:gd name="T25" fmla="*/ 140 h 1188"/>
                <a:gd name="T26" fmla="*/ 635 w 1033"/>
                <a:gd name="T27" fmla="*/ 112 h 1188"/>
                <a:gd name="T28" fmla="*/ 635 w 1033"/>
                <a:gd name="T29" fmla="*/ 28 h 1188"/>
                <a:gd name="T30" fmla="*/ 607 w 1033"/>
                <a:gd name="T31" fmla="*/ 0 h 1188"/>
                <a:gd name="T32" fmla="*/ 427 w 1033"/>
                <a:gd name="T33" fmla="*/ 0 h 1188"/>
                <a:gd name="T34" fmla="*/ 399 w 1033"/>
                <a:gd name="T35" fmla="*/ 28 h 1188"/>
                <a:gd name="T36" fmla="*/ 399 w 1033"/>
                <a:gd name="T37" fmla="*/ 112 h 1188"/>
                <a:gd name="T38" fmla="*/ 427 w 1033"/>
                <a:gd name="T39" fmla="*/ 140 h 1188"/>
                <a:gd name="T40" fmla="*/ 458 w 1033"/>
                <a:gd name="T41" fmla="*/ 140 h 1188"/>
                <a:gd name="T42" fmla="*/ 458 w 1033"/>
                <a:gd name="T43" fmla="*/ 191 h 1188"/>
                <a:gd name="T44" fmla="*/ 207 w 1033"/>
                <a:gd name="T45" fmla="*/ 296 h 1188"/>
                <a:gd name="T46" fmla="*/ 178 w 1033"/>
                <a:gd name="T47" fmla="*/ 267 h 1188"/>
                <a:gd name="T48" fmla="*/ 182 w 1033"/>
                <a:gd name="T49" fmla="*/ 264 h 1188"/>
                <a:gd name="T50" fmla="*/ 182 w 1033"/>
                <a:gd name="T51" fmla="*/ 224 h 1188"/>
                <a:gd name="T52" fmla="*/ 142 w 1033"/>
                <a:gd name="T53" fmla="*/ 184 h 1188"/>
                <a:gd name="T54" fmla="*/ 102 w 1033"/>
                <a:gd name="T55" fmla="*/ 184 h 1188"/>
                <a:gd name="T56" fmla="*/ 12 w 1033"/>
                <a:gd name="T57" fmla="*/ 274 h 1188"/>
                <a:gd name="T58" fmla="*/ 12 w 1033"/>
                <a:gd name="T59" fmla="*/ 314 h 1188"/>
                <a:gd name="T60" fmla="*/ 52 w 1033"/>
                <a:gd name="T61" fmla="*/ 354 h 1188"/>
                <a:gd name="T62" fmla="*/ 92 w 1033"/>
                <a:gd name="T63" fmla="*/ 354 h 1188"/>
                <a:gd name="T64" fmla="*/ 96 w 1033"/>
                <a:gd name="T65" fmla="*/ 350 h 1188"/>
                <a:gd name="T66" fmla="*/ 124 w 1033"/>
                <a:gd name="T67" fmla="*/ 378 h 1188"/>
                <a:gd name="T68" fmla="*/ 16 w 1033"/>
                <a:gd name="T69" fmla="*/ 688 h 1188"/>
                <a:gd name="T70" fmla="*/ 517 w 1033"/>
                <a:gd name="T71" fmla="*/ 1188 h 1188"/>
                <a:gd name="T72" fmla="*/ 1017 w 1033"/>
                <a:gd name="T73" fmla="*/ 688 h 1188"/>
                <a:gd name="T74" fmla="*/ 910 w 1033"/>
                <a:gd name="T75" fmla="*/ 378 h 1188"/>
                <a:gd name="T76" fmla="*/ 938 w 1033"/>
                <a:gd name="T77" fmla="*/ 350 h 1188"/>
                <a:gd name="T78" fmla="*/ 942 w 1033"/>
                <a:gd name="T79" fmla="*/ 354 h 1188"/>
                <a:gd name="T80" fmla="*/ 517 w 1033"/>
                <a:gd name="T81" fmla="*/ 1072 h 1188"/>
                <a:gd name="T82" fmla="*/ 133 w 1033"/>
                <a:gd name="T83" fmla="*/ 688 h 1188"/>
                <a:gd name="T84" fmla="*/ 517 w 1033"/>
                <a:gd name="T85" fmla="*/ 304 h 1188"/>
                <a:gd name="T86" fmla="*/ 901 w 1033"/>
                <a:gd name="T87" fmla="*/ 688 h 1188"/>
                <a:gd name="T88" fmla="*/ 517 w 1033"/>
                <a:gd name="T89" fmla="*/ 1072 h 1188"/>
                <a:gd name="T90" fmla="*/ 517 w 1033"/>
                <a:gd name="T91" fmla="*/ 1072 h 1188"/>
                <a:gd name="T92" fmla="*/ 517 w 1033"/>
                <a:gd name="T93" fmla="*/ 1072 h 1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33" h="1188">
                  <a:moveTo>
                    <a:pt x="942" y="354"/>
                  </a:moveTo>
                  <a:cubicBezTo>
                    <a:pt x="953" y="365"/>
                    <a:pt x="971" y="365"/>
                    <a:pt x="982" y="354"/>
                  </a:cubicBezTo>
                  <a:cubicBezTo>
                    <a:pt x="1022" y="314"/>
                    <a:pt x="1022" y="314"/>
                    <a:pt x="1022" y="314"/>
                  </a:cubicBezTo>
                  <a:cubicBezTo>
                    <a:pt x="1033" y="303"/>
                    <a:pt x="1033" y="285"/>
                    <a:pt x="1022" y="274"/>
                  </a:cubicBezTo>
                  <a:cubicBezTo>
                    <a:pt x="932" y="184"/>
                    <a:pt x="932" y="184"/>
                    <a:pt x="932" y="184"/>
                  </a:cubicBezTo>
                  <a:cubicBezTo>
                    <a:pt x="920" y="172"/>
                    <a:pt x="903" y="172"/>
                    <a:pt x="892" y="184"/>
                  </a:cubicBezTo>
                  <a:cubicBezTo>
                    <a:pt x="852" y="224"/>
                    <a:pt x="852" y="224"/>
                    <a:pt x="852" y="224"/>
                  </a:cubicBezTo>
                  <a:cubicBezTo>
                    <a:pt x="840" y="235"/>
                    <a:pt x="840" y="253"/>
                    <a:pt x="852" y="264"/>
                  </a:cubicBezTo>
                  <a:cubicBezTo>
                    <a:pt x="856" y="267"/>
                    <a:pt x="856" y="267"/>
                    <a:pt x="856" y="267"/>
                  </a:cubicBezTo>
                  <a:cubicBezTo>
                    <a:pt x="827" y="296"/>
                    <a:pt x="827" y="296"/>
                    <a:pt x="827" y="296"/>
                  </a:cubicBezTo>
                  <a:cubicBezTo>
                    <a:pt x="756" y="239"/>
                    <a:pt x="670" y="202"/>
                    <a:pt x="576" y="191"/>
                  </a:cubicBezTo>
                  <a:cubicBezTo>
                    <a:pt x="576" y="140"/>
                    <a:pt x="576" y="140"/>
                    <a:pt x="576" y="140"/>
                  </a:cubicBezTo>
                  <a:cubicBezTo>
                    <a:pt x="607" y="140"/>
                    <a:pt x="607" y="140"/>
                    <a:pt x="607" y="140"/>
                  </a:cubicBezTo>
                  <a:cubicBezTo>
                    <a:pt x="623" y="140"/>
                    <a:pt x="635" y="127"/>
                    <a:pt x="635" y="112"/>
                  </a:cubicBezTo>
                  <a:cubicBezTo>
                    <a:pt x="635" y="28"/>
                    <a:pt x="635" y="28"/>
                    <a:pt x="635" y="28"/>
                  </a:cubicBezTo>
                  <a:cubicBezTo>
                    <a:pt x="635" y="13"/>
                    <a:pt x="622" y="0"/>
                    <a:pt x="607" y="0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11" y="0"/>
                    <a:pt x="399" y="13"/>
                    <a:pt x="399" y="28"/>
                  </a:cubicBezTo>
                  <a:cubicBezTo>
                    <a:pt x="399" y="112"/>
                    <a:pt x="399" y="112"/>
                    <a:pt x="399" y="112"/>
                  </a:cubicBezTo>
                  <a:cubicBezTo>
                    <a:pt x="399" y="127"/>
                    <a:pt x="412" y="140"/>
                    <a:pt x="427" y="140"/>
                  </a:cubicBezTo>
                  <a:cubicBezTo>
                    <a:pt x="458" y="140"/>
                    <a:pt x="458" y="140"/>
                    <a:pt x="458" y="140"/>
                  </a:cubicBezTo>
                  <a:cubicBezTo>
                    <a:pt x="458" y="191"/>
                    <a:pt x="458" y="191"/>
                    <a:pt x="458" y="191"/>
                  </a:cubicBezTo>
                  <a:cubicBezTo>
                    <a:pt x="364" y="202"/>
                    <a:pt x="277" y="240"/>
                    <a:pt x="207" y="296"/>
                  </a:cubicBezTo>
                  <a:cubicBezTo>
                    <a:pt x="178" y="267"/>
                    <a:pt x="178" y="267"/>
                    <a:pt x="178" y="267"/>
                  </a:cubicBezTo>
                  <a:cubicBezTo>
                    <a:pt x="182" y="264"/>
                    <a:pt x="182" y="264"/>
                    <a:pt x="182" y="264"/>
                  </a:cubicBezTo>
                  <a:cubicBezTo>
                    <a:pt x="193" y="252"/>
                    <a:pt x="193" y="234"/>
                    <a:pt x="182" y="224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31" y="172"/>
                    <a:pt x="113" y="172"/>
                    <a:pt x="102" y="184"/>
                  </a:cubicBezTo>
                  <a:cubicBezTo>
                    <a:pt x="12" y="274"/>
                    <a:pt x="12" y="274"/>
                    <a:pt x="12" y="274"/>
                  </a:cubicBezTo>
                  <a:cubicBezTo>
                    <a:pt x="0" y="285"/>
                    <a:pt x="0" y="303"/>
                    <a:pt x="12" y="314"/>
                  </a:cubicBezTo>
                  <a:cubicBezTo>
                    <a:pt x="52" y="354"/>
                    <a:pt x="52" y="354"/>
                    <a:pt x="52" y="354"/>
                  </a:cubicBezTo>
                  <a:cubicBezTo>
                    <a:pt x="63" y="365"/>
                    <a:pt x="81" y="365"/>
                    <a:pt x="92" y="354"/>
                  </a:cubicBezTo>
                  <a:cubicBezTo>
                    <a:pt x="96" y="350"/>
                    <a:pt x="96" y="350"/>
                    <a:pt x="96" y="350"/>
                  </a:cubicBezTo>
                  <a:cubicBezTo>
                    <a:pt x="124" y="378"/>
                    <a:pt x="124" y="378"/>
                    <a:pt x="124" y="378"/>
                  </a:cubicBezTo>
                  <a:cubicBezTo>
                    <a:pt x="56" y="464"/>
                    <a:pt x="16" y="571"/>
                    <a:pt x="16" y="688"/>
                  </a:cubicBezTo>
                  <a:cubicBezTo>
                    <a:pt x="16" y="963"/>
                    <a:pt x="241" y="1188"/>
                    <a:pt x="517" y="1188"/>
                  </a:cubicBezTo>
                  <a:cubicBezTo>
                    <a:pt x="793" y="1188"/>
                    <a:pt x="1017" y="963"/>
                    <a:pt x="1017" y="688"/>
                  </a:cubicBezTo>
                  <a:cubicBezTo>
                    <a:pt x="1017" y="571"/>
                    <a:pt x="977" y="464"/>
                    <a:pt x="910" y="378"/>
                  </a:cubicBezTo>
                  <a:cubicBezTo>
                    <a:pt x="938" y="350"/>
                    <a:pt x="938" y="350"/>
                    <a:pt x="938" y="350"/>
                  </a:cubicBezTo>
                  <a:lnTo>
                    <a:pt x="942" y="354"/>
                  </a:lnTo>
                  <a:close/>
                  <a:moveTo>
                    <a:pt x="517" y="1072"/>
                  </a:moveTo>
                  <a:cubicBezTo>
                    <a:pt x="305" y="1072"/>
                    <a:pt x="133" y="900"/>
                    <a:pt x="133" y="688"/>
                  </a:cubicBezTo>
                  <a:cubicBezTo>
                    <a:pt x="133" y="476"/>
                    <a:pt x="305" y="304"/>
                    <a:pt x="517" y="304"/>
                  </a:cubicBezTo>
                  <a:cubicBezTo>
                    <a:pt x="729" y="304"/>
                    <a:pt x="901" y="476"/>
                    <a:pt x="901" y="688"/>
                  </a:cubicBezTo>
                  <a:cubicBezTo>
                    <a:pt x="901" y="900"/>
                    <a:pt x="729" y="1072"/>
                    <a:pt x="517" y="1072"/>
                  </a:cubicBezTo>
                  <a:close/>
                  <a:moveTo>
                    <a:pt x="517" y="1072"/>
                  </a:moveTo>
                  <a:cubicBezTo>
                    <a:pt x="517" y="1072"/>
                    <a:pt x="517" y="1072"/>
                    <a:pt x="517" y="10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39"/>
            <p:cNvSpPr>
              <a:spLocks noEditPoints="1"/>
            </p:cNvSpPr>
            <p:nvPr/>
          </p:nvSpPr>
          <p:spPr bwMode="auto">
            <a:xfrm>
              <a:off x="2084388" y="1468438"/>
              <a:ext cx="317500" cy="93663"/>
            </a:xfrm>
            <a:custGeom>
              <a:avLst/>
              <a:gdLst>
                <a:gd name="T0" fmla="*/ 50 w 334"/>
                <a:gd name="T1" fmla="*/ 0 h 99"/>
                <a:gd name="T2" fmla="*/ 0 w 334"/>
                <a:gd name="T3" fmla="*/ 50 h 99"/>
                <a:gd name="T4" fmla="*/ 50 w 334"/>
                <a:gd name="T5" fmla="*/ 99 h 99"/>
                <a:gd name="T6" fmla="*/ 319 w 334"/>
                <a:gd name="T7" fmla="*/ 99 h 99"/>
                <a:gd name="T8" fmla="*/ 334 w 334"/>
                <a:gd name="T9" fmla="*/ 97 h 99"/>
                <a:gd name="T10" fmla="*/ 303 w 334"/>
                <a:gd name="T11" fmla="*/ 0 h 99"/>
                <a:gd name="T12" fmla="*/ 50 w 334"/>
                <a:gd name="T13" fmla="*/ 0 h 99"/>
                <a:gd name="T14" fmla="*/ 50 w 334"/>
                <a:gd name="T15" fmla="*/ 0 h 99"/>
                <a:gd name="T16" fmla="*/ 50 w 334"/>
                <a:gd name="T1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4" h="99">
                  <a:moveTo>
                    <a:pt x="50" y="0"/>
                  </a:moveTo>
                  <a:cubicBezTo>
                    <a:pt x="23" y="0"/>
                    <a:pt x="0" y="22"/>
                    <a:pt x="0" y="50"/>
                  </a:cubicBezTo>
                  <a:cubicBezTo>
                    <a:pt x="0" y="77"/>
                    <a:pt x="23" y="99"/>
                    <a:pt x="50" y="99"/>
                  </a:cubicBezTo>
                  <a:cubicBezTo>
                    <a:pt x="319" y="99"/>
                    <a:pt x="319" y="99"/>
                    <a:pt x="319" y="99"/>
                  </a:cubicBezTo>
                  <a:cubicBezTo>
                    <a:pt x="325" y="99"/>
                    <a:pt x="329" y="98"/>
                    <a:pt x="334" y="97"/>
                  </a:cubicBezTo>
                  <a:cubicBezTo>
                    <a:pt x="321" y="66"/>
                    <a:pt x="311" y="33"/>
                    <a:pt x="303" y="0"/>
                  </a:cubicBezTo>
                  <a:cubicBezTo>
                    <a:pt x="50" y="0"/>
                    <a:pt x="50" y="0"/>
                    <a:pt x="50" y="0"/>
                  </a:cubicBezTo>
                  <a:close/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40"/>
            <p:cNvSpPr>
              <a:spLocks noEditPoints="1"/>
            </p:cNvSpPr>
            <p:nvPr/>
          </p:nvSpPr>
          <p:spPr bwMode="auto">
            <a:xfrm>
              <a:off x="1938338" y="1119188"/>
              <a:ext cx="463550" cy="93663"/>
            </a:xfrm>
            <a:custGeom>
              <a:avLst/>
              <a:gdLst>
                <a:gd name="T0" fmla="*/ 487 w 487"/>
                <a:gd name="T1" fmla="*/ 3 h 99"/>
                <a:gd name="T2" fmla="*/ 472 w 487"/>
                <a:gd name="T3" fmla="*/ 0 h 99"/>
                <a:gd name="T4" fmla="*/ 49 w 487"/>
                <a:gd name="T5" fmla="*/ 0 h 99"/>
                <a:gd name="T6" fmla="*/ 0 w 487"/>
                <a:gd name="T7" fmla="*/ 50 h 99"/>
                <a:gd name="T8" fmla="*/ 49 w 487"/>
                <a:gd name="T9" fmla="*/ 99 h 99"/>
                <a:gd name="T10" fmla="*/ 456 w 487"/>
                <a:gd name="T11" fmla="*/ 99 h 99"/>
                <a:gd name="T12" fmla="*/ 487 w 487"/>
                <a:gd name="T13" fmla="*/ 3 h 99"/>
                <a:gd name="T14" fmla="*/ 487 w 487"/>
                <a:gd name="T15" fmla="*/ 3 h 99"/>
                <a:gd name="T16" fmla="*/ 487 w 487"/>
                <a:gd name="T17" fmla="*/ 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7" h="99">
                  <a:moveTo>
                    <a:pt x="487" y="3"/>
                  </a:moveTo>
                  <a:cubicBezTo>
                    <a:pt x="482" y="2"/>
                    <a:pt x="477" y="0"/>
                    <a:pt x="472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22" y="0"/>
                    <a:pt x="0" y="23"/>
                    <a:pt x="0" y="50"/>
                  </a:cubicBezTo>
                  <a:cubicBezTo>
                    <a:pt x="0" y="77"/>
                    <a:pt x="22" y="99"/>
                    <a:pt x="49" y="99"/>
                  </a:cubicBezTo>
                  <a:cubicBezTo>
                    <a:pt x="456" y="99"/>
                    <a:pt x="456" y="99"/>
                    <a:pt x="456" y="99"/>
                  </a:cubicBezTo>
                  <a:cubicBezTo>
                    <a:pt x="464" y="67"/>
                    <a:pt x="474" y="34"/>
                    <a:pt x="487" y="3"/>
                  </a:cubicBezTo>
                  <a:close/>
                  <a:moveTo>
                    <a:pt x="487" y="3"/>
                  </a:moveTo>
                  <a:cubicBezTo>
                    <a:pt x="487" y="3"/>
                    <a:pt x="487" y="3"/>
                    <a:pt x="487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41"/>
            <p:cNvSpPr>
              <a:spLocks noEditPoints="1"/>
            </p:cNvSpPr>
            <p:nvPr/>
          </p:nvSpPr>
          <p:spPr bwMode="auto">
            <a:xfrm>
              <a:off x="2003425" y="1293813"/>
              <a:ext cx="357188" cy="95250"/>
            </a:xfrm>
            <a:custGeom>
              <a:avLst/>
              <a:gdLst>
                <a:gd name="T0" fmla="*/ 372 w 375"/>
                <a:gd name="T1" fmla="*/ 49 h 99"/>
                <a:gd name="T2" fmla="*/ 375 w 375"/>
                <a:gd name="T3" fmla="*/ 0 h 99"/>
                <a:gd name="T4" fmla="*/ 50 w 375"/>
                <a:gd name="T5" fmla="*/ 0 h 99"/>
                <a:gd name="T6" fmla="*/ 0 w 375"/>
                <a:gd name="T7" fmla="*/ 49 h 99"/>
                <a:gd name="T8" fmla="*/ 50 w 375"/>
                <a:gd name="T9" fmla="*/ 99 h 99"/>
                <a:gd name="T10" fmla="*/ 374 w 375"/>
                <a:gd name="T11" fmla="*/ 99 h 99"/>
                <a:gd name="T12" fmla="*/ 372 w 375"/>
                <a:gd name="T13" fmla="*/ 49 h 99"/>
                <a:gd name="T14" fmla="*/ 372 w 375"/>
                <a:gd name="T15" fmla="*/ 49 h 99"/>
                <a:gd name="T16" fmla="*/ 372 w 375"/>
                <a:gd name="T17" fmla="*/ 4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5" h="99">
                  <a:moveTo>
                    <a:pt x="372" y="49"/>
                  </a:moveTo>
                  <a:cubicBezTo>
                    <a:pt x="372" y="32"/>
                    <a:pt x="373" y="16"/>
                    <a:pt x="375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76"/>
                    <a:pt x="22" y="99"/>
                    <a:pt x="50" y="99"/>
                  </a:cubicBezTo>
                  <a:cubicBezTo>
                    <a:pt x="374" y="99"/>
                    <a:pt x="374" y="99"/>
                    <a:pt x="374" y="99"/>
                  </a:cubicBezTo>
                  <a:cubicBezTo>
                    <a:pt x="373" y="83"/>
                    <a:pt x="372" y="66"/>
                    <a:pt x="372" y="49"/>
                  </a:cubicBezTo>
                  <a:close/>
                  <a:moveTo>
                    <a:pt x="372" y="49"/>
                  </a:moveTo>
                  <a:cubicBezTo>
                    <a:pt x="372" y="49"/>
                    <a:pt x="372" y="49"/>
                    <a:pt x="372" y="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42"/>
            <p:cNvSpPr>
              <a:spLocks noEditPoints="1"/>
            </p:cNvSpPr>
            <p:nvPr/>
          </p:nvSpPr>
          <p:spPr bwMode="auto">
            <a:xfrm>
              <a:off x="2849563" y="1185863"/>
              <a:ext cx="322263" cy="238125"/>
            </a:xfrm>
            <a:custGeom>
              <a:avLst/>
              <a:gdLst>
                <a:gd name="T0" fmla="*/ 330 w 338"/>
                <a:gd name="T1" fmla="*/ 19 h 249"/>
                <a:gd name="T2" fmla="*/ 290 w 338"/>
                <a:gd name="T3" fmla="*/ 7 h 249"/>
                <a:gd name="T4" fmla="*/ 116 w 338"/>
                <a:gd name="T5" fmla="*/ 92 h 249"/>
                <a:gd name="T6" fmla="*/ 49 w 338"/>
                <a:gd name="T7" fmla="*/ 97 h 249"/>
                <a:gd name="T8" fmla="*/ 22 w 338"/>
                <a:gd name="T9" fmla="*/ 201 h 249"/>
                <a:gd name="T10" fmla="*/ 126 w 338"/>
                <a:gd name="T11" fmla="*/ 228 h 249"/>
                <a:gd name="T12" fmla="*/ 163 w 338"/>
                <a:gd name="T13" fmla="*/ 171 h 249"/>
                <a:gd name="T14" fmla="*/ 321 w 338"/>
                <a:gd name="T15" fmla="*/ 60 h 249"/>
                <a:gd name="T16" fmla="*/ 330 w 338"/>
                <a:gd name="T17" fmla="*/ 19 h 249"/>
                <a:gd name="T18" fmla="*/ 120 w 338"/>
                <a:gd name="T19" fmla="*/ 170 h 249"/>
                <a:gd name="T20" fmla="*/ 79 w 338"/>
                <a:gd name="T21" fmla="*/ 194 h 249"/>
                <a:gd name="T22" fmla="*/ 55 w 338"/>
                <a:gd name="T23" fmla="*/ 154 h 249"/>
                <a:gd name="T24" fmla="*/ 96 w 338"/>
                <a:gd name="T25" fmla="*/ 130 h 249"/>
                <a:gd name="T26" fmla="*/ 120 w 338"/>
                <a:gd name="T27" fmla="*/ 170 h 249"/>
                <a:gd name="T28" fmla="*/ 120 w 338"/>
                <a:gd name="T29" fmla="*/ 170 h 249"/>
                <a:gd name="T30" fmla="*/ 120 w 338"/>
                <a:gd name="T31" fmla="*/ 17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8" h="249">
                  <a:moveTo>
                    <a:pt x="330" y="19"/>
                  </a:moveTo>
                  <a:cubicBezTo>
                    <a:pt x="321" y="5"/>
                    <a:pt x="304" y="0"/>
                    <a:pt x="290" y="7"/>
                  </a:cubicBezTo>
                  <a:cubicBezTo>
                    <a:pt x="116" y="92"/>
                    <a:pt x="116" y="92"/>
                    <a:pt x="116" y="92"/>
                  </a:cubicBezTo>
                  <a:cubicBezTo>
                    <a:pt x="95" y="83"/>
                    <a:pt x="70" y="84"/>
                    <a:pt x="49" y="97"/>
                  </a:cubicBezTo>
                  <a:cubicBezTo>
                    <a:pt x="12" y="118"/>
                    <a:pt x="0" y="165"/>
                    <a:pt x="22" y="201"/>
                  </a:cubicBezTo>
                  <a:cubicBezTo>
                    <a:pt x="43" y="237"/>
                    <a:pt x="90" y="249"/>
                    <a:pt x="126" y="228"/>
                  </a:cubicBezTo>
                  <a:cubicBezTo>
                    <a:pt x="147" y="215"/>
                    <a:pt x="160" y="194"/>
                    <a:pt x="163" y="171"/>
                  </a:cubicBezTo>
                  <a:cubicBezTo>
                    <a:pt x="321" y="60"/>
                    <a:pt x="321" y="60"/>
                    <a:pt x="321" y="60"/>
                  </a:cubicBezTo>
                  <a:cubicBezTo>
                    <a:pt x="334" y="51"/>
                    <a:pt x="338" y="33"/>
                    <a:pt x="330" y="19"/>
                  </a:cubicBezTo>
                  <a:close/>
                  <a:moveTo>
                    <a:pt x="120" y="170"/>
                  </a:moveTo>
                  <a:cubicBezTo>
                    <a:pt x="115" y="188"/>
                    <a:pt x="97" y="199"/>
                    <a:pt x="79" y="194"/>
                  </a:cubicBezTo>
                  <a:cubicBezTo>
                    <a:pt x="61" y="189"/>
                    <a:pt x="51" y="171"/>
                    <a:pt x="55" y="154"/>
                  </a:cubicBezTo>
                  <a:cubicBezTo>
                    <a:pt x="60" y="136"/>
                    <a:pt x="78" y="125"/>
                    <a:pt x="96" y="130"/>
                  </a:cubicBezTo>
                  <a:cubicBezTo>
                    <a:pt x="114" y="134"/>
                    <a:pt x="124" y="153"/>
                    <a:pt x="120" y="170"/>
                  </a:cubicBezTo>
                  <a:close/>
                  <a:moveTo>
                    <a:pt x="120" y="170"/>
                  </a:moveTo>
                  <a:cubicBezTo>
                    <a:pt x="120" y="170"/>
                    <a:pt x="120" y="170"/>
                    <a:pt x="120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43"/>
            <p:cNvSpPr>
              <a:spLocks noEditPoints="1"/>
            </p:cNvSpPr>
            <p:nvPr/>
          </p:nvSpPr>
          <p:spPr bwMode="auto">
            <a:xfrm>
              <a:off x="3019425" y="1098550"/>
              <a:ext cx="65088" cy="68263"/>
            </a:xfrm>
            <a:custGeom>
              <a:avLst/>
              <a:gdLst>
                <a:gd name="T0" fmla="*/ 17 w 68"/>
                <a:gd name="T1" fmla="*/ 63 h 72"/>
                <a:gd name="T2" fmla="*/ 60 w 68"/>
                <a:gd name="T3" fmla="*/ 51 h 72"/>
                <a:gd name="T4" fmla="*/ 48 w 68"/>
                <a:gd name="T5" fmla="*/ 9 h 72"/>
                <a:gd name="T6" fmla="*/ 5 w 68"/>
                <a:gd name="T7" fmla="*/ 21 h 72"/>
                <a:gd name="T8" fmla="*/ 6 w 68"/>
                <a:gd name="T9" fmla="*/ 52 h 72"/>
                <a:gd name="T10" fmla="*/ 17 w 68"/>
                <a:gd name="T11" fmla="*/ 63 h 72"/>
                <a:gd name="T12" fmla="*/ 17 w 68"/>
                <a:gd name="T13" fmla="*/ 63 h 72"/>
                <a:gd name="T14" fmla="*/ 17 w 68"/>
                <a:gd name="T15" fmla="*/ 6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72">
                  <a:moveTo>
                    <a:pt x="17" y="63"/>
                  </a:moveTo>
                  <a:cubicBezTo>
                    <a:pt x="32" y="72"/>
                    <a:pt x="51" y="66"/>
                    <a:pt x="60" y="51"/>
                  </a:cubicBezTo>
                  <a:cubicBezTo>
                    <a:pt x="68" y="36"/>
                    <a:pt x="63" y="17"/>
                    <a:pt x="48" y="9"/>
                  </a:cubicBezTo>
                  <a:cubicBezTo>
                    <a:pt x="33" y="0"/>
                    <a:pt x="14" y="6"/>
                    <a:pt x="5" y="21"/>
                  </a:cubicBezTo>
                  <a:cubicBezTo>
                    <a:pt x="0" y="31"/>
                    <a:pt x="0" y="43"/>
                    <a:pt x="6" y="52"/>
                  </a:cubicBezTo>
                  <a:cubicBezTo>
                    <a:pt x="8" y="56"/>
                    <a:pt x="12" y="60"/>
                    <a:pt x="17" y="63"/>
                  </a:cubicBezTo>
                  <a:close/>
                  <a:moveTo>
                    <a:pt x="17" y="63"/>
                  </a:moveTo>
                  <a:cubicBezTo>
                    <a:pt x="17" y="63"/>
                    <a:pt x="17" y="63"/>
                    <a:pt x="17" y="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Freeform 44"/>
            <p:cNvSpPr>
              <a:spLocks noEditPoints="1"/>
            </p:cNvSpPr>
            <p:nvPr/>
          </p:nvSpPr>
          <p:spPr bwMode="auto">
            <a:xfrm>
              <a:off x="2901950" y="1071563"/>
              <a:ext cx="58738" cy="60325"/>
            </a:xfrm>
            <a:custGeom>
              <a:avLst/>
              <a:gdLst>
                <a:gd name="T0" fmla="*/ 31 w 62"/>
                <a:gd name="T1" fmla="*/ 62 h 63"/>
                <a:gd name="T2" fmla="*/ 62 w 62"/>
                <a:gd name="T3" fmla="*/ 31 h 63"/>
                <a:gd name="T4" fmla="*/ 31 w 62"/>
                <a:gd name="T5" fmla="*/ 0 h 63"/>
                <a:gd name="T6" fmla="*/ 0 w 62"/>
                <a:gd name="T7" fmla="*/ 31 h 63"/>
                <a:gd name="T8" fmla="*/ 4 w 62"/>
                <a:gd name="T9" fmla="*/ 47 h 63"/>
                <a:gd name="T10" fmla="*/ 31 w 62"/>
                <a:gd name="T11" fmla="*/ 62 h 63"/>
                <a:gd name="T12" fmla="*/ 31 w 62"/>
                <a:gd name="T13" fmla="*/ 62 h 63"/>
                <a:gd name="T14" fmla="*/ 31 w 62"/>
                <a:gd name="T15" fmla="*/ 6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63">
                  <a:moveTo>
                    <a:pt x="31" y="62"/>
                  </a:moveTo>
                  <a:cubicBezTo>
                    <a:pt x="48" y="62"/>
                    <a:pt x="62" y="48"/>
                    <a:pt x="62" y="31"/>
                  </a:cubicBezTo>
                  <a:cubicBezTo>
                    <a:pt x="62" y="14"/>
                    <a:pt x="48" y="0"/>
                    <a:pt x="31" y="0"/>
                  </a:cubicBezTo>
                  <a:cubicBezTo>
                    <a:pt x="13" y="0"/>
                    <a:pt x="0" y="14"/>
                    <a:pt x="0" y="31"/>
                  </a:cubicBezTo>
                  <a:cubicBezTo>
                    <a:pt x="0" y="37"/>
                    <a:pt x="1" y="43"/>
                    <a:pt x="4" y="47"/>
                  </a:cubicBezTo>
                  <a:cubicBezTo>
                    <a:pt x="9" y="56"/>
                    <a:pt x="20" y="63"/>
                    <a:pt x="31" y="62"/>
                  </a:cubicBezTo>
                  <a:close/>
                  <a:moveTo>
                    <a:pt x="31" y="62"/>
                  </a:moveTo>
                  <a:cubicBezTo>
                    <a:pt x="31" y="62"/>
                    <a:pt x="31" y="62"/>
                    <a:pt x="31" y="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Freeform 45"/>
            <p:cNvSpPr>
              <a:spLocks noEditPoints="1"/>
            </p:cNvSpPr>
            <p:nvPr/>
          </p:nvSpPr>
          <p:spPr bwMode="auto">
            <a:xfrm>
              <a:off x="2905125" y="1550988"/>
              <a:ext cx="60325" cy="58738"/>
            </a:xfrm>
            <a:custGeom>
              <a:avLst/>
              <a:gdLst>
                <a:gd name="T0" fmla="*/ 31 w 63"/>
                <a:gd name="T1" fmla="*/ 0 h 63"/>
                <a:gd name="T2" fmla="*/ 0 w 63"/>
                <a:gd name="T3" fmla="*/ 32 h 63"/>
                <a:gd name="T4" fmla="*/ 4 w 63"/>
                <a:gd name="T5" fmla="*/ 47 h 63"/>
                <a:gd name="T6" fmla="*/ 32 w 63"/>
                <a:gd name="T7" fmla="*/ 63 h 63"/>
                <a:gd name="T8" fmla="*/ 62 w 63"/>
                <a:gd name="T9" fmla="*/ 31 h 63"/>
                <a:gd name="T10" fmla="*/ 31 w 63"/>
                <a:gd name="T11" fmla="*/ 0 h 63"/>
                <a:gd name="T12" fmla="*/ 31 w 63"/>
                <a:gd name="T13" fmla="*/ 0 h 63"/>
                <a:gd name="T14" fmla="*/ 31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14" y="0"/>
                    <a:pt x="0" y="15"/>
                    <a:pt x="0" y="32"/>
                  </a:cubicBezTo>
                  <a:cubicBezTo>
                    <a:pt x="0" y="38"/>
                    <a:pt x="2" y="43"/>
                    <a:pt x="4" y="47"/>
                  </a:cubicBezTo>
                  <a:cubicBezTo>
                    <a:pt x="10" y="56"/>
                    <a:pt x="20" y="63"/>
                    <a:pt x="32" y="63"/>
                  </a:cubicBezTo>
                  <a:cubicBezTo>
                    <a:pt x="49" y="62"/>
                    <a:pt x="63" y="48"/>
                    <a:pt x="62" y="31"/>
                  </a:cubicBezTo>
                  <a:cubicBezTo>
                    <a:pt x="63" y="14"/>
                    <a:pt x="48" y="0"/>
                    <a:pt x="31" y="0"/>
                  </a:cubicBezTo>
                  <a:close/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46"/>
            <p:cNvSpPr>
              <a:spLocks noEditPoints="1"/>
            </p:cNvSpPr>
            <p:nvPr/>
          </p:nvSpPr>
          <p:spPr bwMode="auto">
            <a:xfrm>
              <a:off x="3021013" y="1512888"/>
              <a:ext cx="68263" cy="68263"/>
            </a:xfrm>
            <a:custGeom>
              <a:avLst/>
              <a:gdLst>
                <a:gd name="T0" fmla="*/ 20 w 71"/>
                <a:gd name="T1" fmla="*/ 9 h 71"/>
                <a:gd name="T2" fmla="*/ 9 w 71"/>
                <a:gd name="T3" fmla="*/ 51 h 71"/>
                <a:gd name="T4" fmla="*/ 52 w 71"/>
                <a:gd name="T5" fmla="*/ 62 h 71"/>
                <a:gd name="T6" fmla="*/ 63 w 71"/>
                <a:gd name="T7" fmla="*/ 20 h 71"/>
                <a:gd name="T8" fmla="*/ 20 w 71"/>
                <a:gd name="T9" fmla="*/ 9 h 71"/>
                <a:gd name="T10" fmla="*/ 20 w 71"/>
                <a:gd name="T11" fmla="*/ 9 h 71"/>
                <a:gd name="T12" fmla="*/ 20 w 71"/>
                <a:gd name="T13" fmla="*/ 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71">
                  <a:moveTo>
                    <a:pt x="20" y="9"/>
                  </a:moveTo>
                  <a:cubicBezTo>
                    <a:pt x="5" y="17"/>
                    <a:pt x="0" y="37"/>
                    <a:pt x="9" y="51"/>
                  </a:cubicBezTo>
                  <a:cubicBezTo>
                    <a:pt x="17" y="66"/>
                    <a:pt x="37" y="71"/>
                    <a:pt x="52" y="62"/>
                  </a:cubicBezTo>
                  <a:cubicBezTo>
                    <a:pt x="66" y="54"/>
                    <a:pt x="71" y="34"/>
                    <a:pt x="63" y="20"/>
                  </a:cubicBezTo>
                  <a:cubicBezTo>
                    <a:pt x="54" y="5"/>
                    <a:pt x="34" y="0"/>
                    <a:pt x="20" y="9"/>
                  </a:cubicBezTo>
                  <a:close/>
                  <a:moveTo>
                    <a:pt x="20" y="9"/>
                  </a:moveTo>
                  <a:cubicBezTo>
                    <a:pt x="20" y="9"/>
                    <a:pt x="20" y="9"/>
                    <a:pt x="20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47"/>
            <p:cNvSpPr>
              <a:spLocks noEditPoints="1"/>
            </p:cNvSpPr>
            <p:nvPr/>
          </p:nvSpPr>
          <p:spPr bwMode="auto">
            <a:xfrm>
              <a:off x="3109913" y="1425575"/>
              <a:ext cx="65088" cy="68263"/>
            </a:xfrm>
            <a:custGeom>
              <a:avLst/>
              <a:gdLst>
                <a:gd name="T0" fmla="*/ 48 w 68"/>
                <a:gd name="T1" fmla="*/ 8 h 71"/>
                <a:gd name="T2" fmla="*/ 5 w 68"/>
                <a:gd name="T3" fmla="*/ 20 h 71"/>
                <a:gd name="T4" fmla="*/ 6 w 68"/>
                <a:gd name="T5" fmla="*/ 51 h 71"/>
                <a:gd name="T6" fmla="*/ 17 w 68"/>
                <a:gd name="T7" fmla="*/ 62 h 71"/>
                <a:gd name="T8" fmla="*/ 60 w 68"/>
                <a:gd name="T9" fmla="*/ 50 h 71"/>
                <a:gd name="T10" fmla="*/ 48 w 68"/>
                <a:gd name="T11" fmla="*/ 8 h 71"/>
                <a:gd name="T12" fmla="*/ 48 w 68"/>
                <a:gd name="T13" fmla="*/ 8 h 71"/>
                <a:gd name="T14" fmla="*/ 48 w 68"/>
                <a:gd name="T15" fmla="*/ 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71">
                  <a:moveTo>
                    <a:pt x="48" y="8"/>
                  </a:moveTo>
                  <a:cubicBezTo>
                    <a:pt x="33" y="0"/>
                    <a:pt x="14" y="5"/>
                    <a:pt x="5" y="20"/>
                  </a:cubicBezTo>
                  <a:cubicBezTo>
                    <a:pt x="0" y="30"/>
                    <a:pt x="0" y="42"/>
                    <a:pt x="6" y="51"/>
                  </a:cubicBezTo>
                  <a:cubicBezTo>
                    <a:pt x="8" y="56"/>
                    <a:pt x="12" y="60"/>
                    <a:pt x="17" y="62"/>
                  </a:cubicBezTo>
                  <a:cubicBezTo>
                    <a:pt x="32" y="71"/>
                    <a:pt x="51" y="66"/>
                    <a:pt x="60" y="50"/>
                  </a:cubicBezTo>
                  <a:cubicBezTo>
                    <a:pt x="68" y="35"/>
                    <a:pt x="63" y="16"/>
                    <a:pt x="48" y="8"/>
                  </a:cubicBezTo>
                  <a:close/>
                  <a:moveTo>
                    <a:pt x="48" y="8"/>
                  </a:moveTo>
                  <a:cubicBezTo>
                    <a:pt x="48" y="8"/>
                    <a:pt x="48" y="8"/>
                    <a:pt x="48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48"/>
            <p:cNvSpPr>
              <a:spLocks noEditPoints="1"/>
            </p:cNvSpPr>
            <p:nvPr/>
          </p:nvSpPr>
          <p:spPr bwMode="auto">
            <a:xfrm>
              <a:off x="2663825" y="1314450"/>
              <a:ext cx="60325" cy="60325"/>
            </a:xfrm>
            <a:custGeom>
              <a:avLst/>
              <a:gdLst>
                <a:gd name="T0" fmla="*/ 63 w 63"/>
                <a:gd name="T1" fmla="*/ 31 h 63"/>
                <a:gd name="T2" fmla="*/ 31 w 63"/>
                <a:gd name="T3" fmla="*/ 0 h 63"/>
                <a:gd name="T4" fmla="*/ 0 w 63"/>
                <a:gd name="T5" fmla="*/ 31 h 63"/>
                <a:gd name="T6" fmla="*/ 5 w 63"/>
                <a:gd name="T7" fmla="*/ 47 h 63"/>
                <a:gd name="T8" fmla="*/ 32 w 63"/>
                <a:gd name="T9" fmla="*/ 62 h 63"/>
                <a:gd name="T10" fmla="*/ 63 w 63"/>
                <a:gd name="T11" fmla="*/ 31 h 63"/>
                <a:gd name="T12" fmla="*/ 63 w 63"/>
                <a:gd name="T13" fmla="*/ 31 h 63"/>
                <a:gd name="T14" fmla="*/ 63 w 63"/>
                <a:gd name="T15" fmla="*/ 3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31"/>
                  </a:moveTo>
                  <a:cubicBezTo>
                    <a:pt x="63" y="14"/>
                    <a:pt x="48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37"/>
                    <a:pt x="2" y="42"/>
                    <a:pt x="5" y="47"/>
                  </a:cubicBezTo>
                  <a:cubicBezTo>
                    <a:pt x="10" y="56"/>
                    <a:pt x="20" y="63"/>
                    <a:pt x="32" y="62"/>
                  </a:cubicBezTo>
                  <a:cubicBezTo>
                    <a:pt x="49" y="62"/>
                    <a:pt x="63" y="48"/>
                    <a:pt x="63" y="31"/>
                  </a:cubicBez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49"/>
            <p:cNvSpPr>
              <a:spLocks noEditPoints="1"/>
            </p:cNvSpPr>
            <p:nvPr/>
          </p:nvSpPr>
          <p:spPr bwMode="auto">
            <a:xfrm>
              <a:off x="2693988" y="1428750"/>
              <a:ext cx="66675" cy="68263"/>
            </a:xfrm>
            <a:custGeom>
              <a:avLst/>
              <a:gdLst>
                <a:gd name="T0" fmla="*/ 20 w 71"/>
                <a:gd name="T1" fmla="*/ 9 h 72"/>
                <a:gd name="T2" fmla="*/ 9 w 71"/>
                <a:gd name="T3" fmla="*/ 52 h 72"/>
                <a:gd name="T4" fmla="*/ 52 w 71"/>
                <a:gd name="T5" fmla="*/ 63 h 72"/>
                <a:gd name="T6" fmla="*/ 63 w 71"/>
                <a:gd name="T7" fmla="*/ 20 h 72"/>
                <a:gd name="T8" fmla="*/ 20 w 71"/>
                <a:gd name="T9" fmla="*/ 9 h 72"/>
                <a:gd name="T10" fmla="*/ 20 w 71"/>
                <a:gd name="T11" fmla="*/ 9 h 72"/>
                <a:gd name="T12" fmla="*/ 20 w 71"/>
                <a:gd name="T13" fmla="*/ 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72">
                  <a:moveTo>
                    <a:pt x="20" y="9"/>
                  </a:moveTo>
                  <a:cubicBezTo>
                    <a:pt x="5" y="18"/>
                    <a:pt x="0" y="37"/>
                    <a:pt x="9" y="52"/>
                  </a:cubicBezTo>
                  <a:cubicBezTo>
                    <a:pt x="18" y="67"/>
                    <a:pt x="37" y="72"/>
                    <a:pt x="52" y="63"/>
                  </a:cubicBezTo>
                  <a:cubicBezTo>
                    <a:pt x="67" y="54"/>
                    <a:pt x="71" y="35"/>
                    <a:pt x="63" y="20"/>
                  </a:cubicBezTo>
                  <a:cubicBezTo>
                    <a:pt x="54" y="6"/>
                    <a:pt x="35" y="0"/>
                    <a:pt x="20" y="9"/>
                  </a:cubicBezTo>
                  <a:close/>
                  <a:moveTo>
                    <a:pt x="20" y="9"/>
                  </a:moveTo>
                  <a:cubicBezTo>
                    <a:pt x="20" y="9"/>
                    <a:pt x="20" y="9"/>
                    <a:pt x="20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50"/>
            <p:cNvSpPr>
              <a:spLocks noEditPoints="1"/>
            </p:cNvSpPr>
            <p:nvPr/>
          </p:nvSpPr>
          <p:spPr bwMode="auto">
            <a:xfrm>
              <a:off x="3141663" y="1309688"/>
              <a:ext cx="61913" cy="58738"/>
            </a:xfrm>
            <a:custGeom>
              <a:avLst/>
              <a:gdLst>
                <a:gd name="T0" fmla="*/ 1 w 64"/>
                <a:gd name="T1" fmla="*/ 31 h 62"/>
                <a:gd name="T2" fmla="*/ 5 w 64"/>
                <a:gd name="T3" fmla="*/ 47 h 62"/>
                <a:gd name="T4" fmla="*/ 32 w 64"/>
                <a:gd name="T5" fmla="*/ 62 h 62"/>
                <a:gd name="T6" fmla="*/ 64 w 64"/>
                <a:gd name="T7" fmla="*/ 31 h 62"/>
                <a:gd name="T8" fmla="*/ 32 w 64"/>
                <a:gd name="T9" fmla="*/ 0 h 62"/>
                <a:gd name="T10" fmla="*/ 1 w 64"/>
                <a:gd name="T11" fmla="*/ 31 h 62"/>
                <a:gd name="T12" fmla="*/ 1 w 64"/>
                <a:gd name="T13" fmla="*/ 31 h 62"/>
                <a:gd name="T14" fmla="*/ 1 w 64"/>
                <a:gd name="T15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62">
                  <a:moveTo>
                    <a:pt x="1" y="31"/>
                  </a:moveTo>
                  <a:cubicBezTo>
                    <a:pt x="1" y="37"/>
                    <a:pt x="2" y="42"/>
                    <a:pt x="5" y="47"/>
                  </a:cubicBezTo>
                  <a:cubicBezTo>
                    <a:pt x="11" y="56"/>
                    <a:pt x="21" y="62"/>
                    <a:pt x="32" y="62"/>
                  </a:cubicBezTo>
                  <a:cubicBezTo>
                    <a:pt x="50" y="62"/>
                    <a:pt x="64" y="48"/>
                    <a:pt x="64" y="31"/>
                  </a:cubicBezTo>
                  <a:cubicBezTo>
                    <a:pt x="64" y="14"/>
                    <a:pt x="49" y="0"/>
                    <a:pt x="32" y="0"/>
                  </a:cubicBezTo>
                  <a:cubicBezTo>
                    <a:pt x="15" y="0"/>
                    <a:pt x="0" y="14"/>
                    <a:pt x="1" y="31"/>
                  </a:cubicBezTo>
                  <a:close/>
                  <a:moveTo>
                    <a:pt x="1" y="31"/>
                  </a:moveTo>
                  <a:cubicBezTo>
                    <a:pt x="1" y="31"/>
                    <a:pt x="1" y="31"/>
                    <a:pt x="1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51"/>
            <p:cNvSpPr>
              <a:spLocks noEditPoints="1"/>
            </p:cNvSpPr>
            <p:nvPr/>
          </p:nvSpPr>
          <p:spPr bwMode="auto">
            <a:xfrm>
              <a:off x="2693988" y="1190625"/>
              <a:ext cx="65088" cy="66675"/>
            </a:xfrm>
            <a:custGeom>
              <a:avLst/>
              <a:gdLst>
                <a:gd name="T0" fmla="*/ 18 w 69"/>
                <a:gd name="T1" fmla="*/ 63 h 71"/>
                <a:gd name="T2" fmla="*/ 60 w 69"/>
                <a:gd name="T3" fmla="*/ 51 h 71"/>
                <a:gd name="T4" fmla="*/ 48 w 69"/>
                <a:gd name="T5" fmla="*/ 8 h 71"/>
                <a:gd name="T6" fmla="*/ 6 w 69"/>
                <a:gd name="T7" fmla="*/ 20 h 71"/>
                <a:gd name="T8" fmla="*/ 6 w 69"/>
                <a:gd name="T9" fmla="*/ 51 h 71"/>
                <a:gd name="T10" fmla="*/ 18 w 69"/>
                <a:gd name="T11" fmla="*/ 63 h 71"/>
                <a:gd name="T12" fmla="*/ 18 w 69"/>
                <a:gd name="T13" fmla="*/ 63 h 71"/>
                <a:gd name="T14" fmla="*/ 18 w 69"/>
                <a:gd name="T15" fmla="*/ 6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" h="71">
                  <a:moveTo>
                    <a:pt x="18" y="63"/>
                  </a:moveTo>
                  <a:cubicBezTo>
                    <a:pt x="33" y="71"/>
                    <a:pt x="52" y="66"/>
                    <a:pt x="60" y="51"/>
                  </a:cubicBezTo>
                  <a:cubicBezTo>
                    <a:pt x="69" y="36"/>
                    <a:pt x="63" y="17"/>
                    <a:pt x="48" y="8"/>
                  </a:cubicBezTo>
                  <a:cubicBezTo>
                    <a:pt x="33" y="0"/>
                    <a:pt x="14" y="5"/>
                    <a:pt x="6" y="20"/>
                  </a:cubicBezTo>
                  <a:cubicBezTo>
                    <a:pt x="0" y="30"/>
                    <a:pt x="0" y="42"/>
                    <a:pt x="6" y="51"/>
                  </a:cubicBezTo>
                  <a:cubicBezTo>
                    <a:pt x="9" y="56"/>
                    <a:pt x="13" y="60"/>
                    <a:pt x="18" y="63"/>
                  </a:cubicBezTo>
                  <a:close/>
                  <a:moveTo>
                    <a:pt x="18" y="63"/>
                  </a:moveTo>
                  <a:cubicBezTo>
                    <a:pt x="18" y="63"/>
                    <a:pt x="18" y="63"/>
                    <a:pt x="18" y="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52"/>
            <p:cNvSpPr>
              <a:spLocks noEditPoints="1"/>
            </p:cNvSpPr>
            <p:nvPr/>
          </p:nvSpPr>
          <p:spPr bwMode="auto">
            <a:xfrm>
              <a:off x="2776538" y="1100138"/>
              <a:ext cx="69850" cy="69850"/>
            </a:xfrm>
            <a:custGeom>
              <a:avLst/>
              <a:gdLst>
                <a:gd name="T0" fmla="*/ 52 w 72"/>
                <a:gd name="T1" fmla="*/ 63 h 72"/>
                <a:gd name="T2" fmla="*/ 52 w 72"/>
                <a:gd name="T3" fmla="*/ 63 h 72"/>
                <a:gd name="T4" fmla="*/ 52 w 72"/>
                <a:gd name="T5" fmla="*/ 63 h 72"/>
                <a:gd name="T6" fmla="*/ 53 w 72"/>
                <a:gd name="T7" fmla="*/ 63 h 72"/>
                <a:gd name="T8" fmla="*/ 63 w 72"/>
                <a:gd name="T9" fmla="*/ 20 h 72"/>
                <a:gd name="T10" fmla="*/ 21 w 72"/>
                <a:gd name="T11" fmla="*/ 9 h 72"/>
                <a:gd name="T12" fmla="*/ 20 w 72"/>
                <a:gd name="T13" fmla="*/ 9 h 72"/>
                <a:gd name="T14" fmla="*/ 20 w 72"/>
                <a:gd name="T15" fmla="*/ 10 h 72"/>
                <a:gd name="T16" fmla="*/ 9 w 72"/>
                <a:gd name="T17" fmla="*/ 52 h 72"/>
                <a:gd name="T18" fmla="*/ 52 w 72"/>
                <a:gd name="T19" fmla="*/ 63 h 72"/>
                <a:gd name="T20" fmla="*/ 52 w 72"/>
                <a:gd name="T21" fmla="*/ 63 h 72"/>
                <a:gd name="T22" fmla="*/ 52 w 72"/>
                <a:gd name="T23" fmla="*/ 6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72">
                  <a:moveTo>
                    <a:pt x="52" y="63"/>
                  </a:move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3" y="63"/>
                    <a:pt x="53" y="63"/>
                    <a:pt x="53" y="63"/>
                  </a:cubicBezTo>
                  <a:cubicBezTo>
                    <a:pt x="67" y="54"/>
                    <a:pt x="72" y="35"/>
                    <a:pt x="63" y="20"/>
                  </a:cubicBezTo>
                  <a:cubicBezTo>
                    <a:pt x="55" y="5"/>
                    <a:pt x="36" y="0"/>
                    <a:pt x="21" y="9"/>
                  </a:cubicBezTo>
                  <a:cubicBezTo>
                    <a:pt x="21" y="9"/>
                    <a:pt x="20" y="9"/>
                    <a:pt x="20" y="9"/>
                  </a:cubicBezTo>
                  <a:cubicBezTo>
                    <a:pt x="20" y="9"/>
                    <a:pt x="20" y="10"/>
                    <a:pt x="20" y="10"/>
                  </a:cubicBezTo>
                  <a:cubicBezTo>
                    <a:pt x="5" y="18"/>
                    <a:pt x="0" y="38"/>
                    <a:pt x="9" y="52"/>
                  </a:cubicBezTo>
                  <a:cubicBezTo>
                    <a:pt x="18" y="67"/>
                    <a:pt x="37" y="72"/>
                    <a:pt x="52" y="63"/>
                  </a:cubicBezTo>
                  <a:close/>
                  <a:moveTo>
                    <a:pt x="52" y="63"/>
                  </a:moveTo>
                  <a:cubicBezTo>
                    <a:pt x="52" y="63"/>
                    <a:pt x="52" y="63"/>
                    <a:pt x="52" y="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53"/>
            <p:cNvSpPr>
              <a:spLocks noEditPoints="1"/>
            </p:cNvSpPr>
            <p:nvPr/>
          </p:nvSpPr>
          <p:spPr bwMode="auto">
            <a:xfrm>
              <a:off x="2784475" y="1514475"/>
              <a:ext cx="65088" cy="69850"/>
            </a:xfrm>
            <a:custGeom>
              <a:avLst/>
              <a:gdLst>
                <a:gd name="T0" fmla="*/ 49 w 69"/>
                <a:gd name="T1" fmla="*/ 9 h 72"/>
                <a:gd name="T2" fmla="*/ 6 w 69"/>
                <a:gd name="T3" fmla="*/ 21 h 72"/>
                <a:gd name="T4" fmla="*/ 7 w 69"/>
                <a:gd name="T5" fmla="*/ 52 h 72"/>
                <a:gd name="T6" fmla="*/ 18 w 69"/>
                <a:gd name="T7" fmla="*/ 64 h 72"/>
                <a:gd name="T8" fmla="*/ 61 w 69"/>
                <a:gd name="T9" fmla="*/ 52 h 72"/>
                <a:gd name="T10" fmla="*/ 49 w 69"/>
                <a:gd name="T11" fmla="*/ 9 h 72"/>
                <a:gd name="T12" fmla="*/ 49 w 69"/>
                <a:gd name="T13" fmla="*/ 9 h 72"/>
                <a:gd name="T14" fmla="*/ 49 w 69"/>
                <a:gd name="T15" fmla="*/ 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" h="72">
                  <a:moveTo>
                    <a:pt x="49" y="9"/>
                  </a:moveTo>
                  <a:cubicBezTo>
                    <a:pt x="34" y="0"/>
                    <a:pt x="15" y="6"/>
                    <a:pt x="6" y="21"/>
                  </a:cubicBezTo>
                  <a:cubicBezTo>
                    <a:pt x="0" y="31"/>
                    <a:pt x="1" y="43"/>
                    <a:pt x="7" y="52"/>
                  </a:cubicBezTo>
                  <a:cubicBezTo>
                    <a:pt x="9" y="57"/>
                    <a:pt x="13" y="61"/>
                    <a:pt x="18" y="64"/>
                  </a:cubicBezTo>
                  <a:cubicBezTo>
                    <a:pt x="33" y="72"/>
                    <a:pt x="52" y="67"/>
                    <a:pt x="61" y="52"/>
                  </a:cubicBezTo>
                  <a:cubicBezTo>
                    <a:pt x="69" y="36"/>
                    <a:pt x="64" y="18"/>
                    <a:pt x="49" y="9"/>
                  </a:cubicBezTo>
                  <a:close/>
                  <a:moveTo>
                    <a:pt x="49" y="9"/>
                  </a:moveTo>
                  <a:cubicBezTo>
                    <a:pt x="49" y="9"/>
                    <a:pt x="49" y="9"/>
                    <a:pt x="4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5659665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7400" y="1251937"/>
            <a:ext cx="7390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구현 사이트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–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주문 저장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997C2-6222-A72B-32DD-7850B9F1B563}"/>
              </a:ext>
            </a:extLst>
          </p:cNvPr>
          <p:cNvSpPr/>
          <p:nvPr/>
        </p:nvSpPr>
        <p:spPr>
          <a:xfrm>
            <a:off x="1956391" y="2175267"/>
            <a:ext cx="7899990" cy="42297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9213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7400" y="1251937"/>
            <a:ext cx="80826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구현 </a:t>
            </a:r>
            <a:r>
              <a:rPr lang="ko-KR" altLang="en-US" sz="5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사이트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–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문의 게시판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997C2-6222-A72B-32DD-7850B9F1B563}"/>
              </a:ext>
            </a:extLst>
          </p:cNvPr>
          <p:cNvSpPr/>
          <p:nvPr/>
        </p:nvSpPr>
        <p:spPr>
          <a:xfrm>
            <a:off x="1956391" y="2175267"/>
            <a:ext cx="7899990" cy="42297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699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9437" y="1251937"/>
            <a:ext cx="80826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구현 사이트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–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게시판 목록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997C2-6222-A72B-32DD-7850B9F1B563}"/>
              </a:ext>
            </a:extLst>
          </p:cNvPr>
          <p:cNvSpPr/>
          <p:nvPr/>
        </p:nvSpPr>
        <p:spPr>
          <a:xfrm>
            <a:off x="1956391" y="2175267"/>
            <a:ext cx="7899990" cy="42297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6196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7400" y="1251937"/>
            <a:ext cx="64075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구현 </a:t>
            </a:r>
            <a:r>
              <a:rPr lang="ko-KR" altLang="en-US" sz="5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사이트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-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글쓰기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997C2-6222-A72B-32DD-7850B9F1B563}"/>
              </a:ext>
            </a:extLst>
          </p:cNvPr>
          <p:cNvSpPr/>
          <p:nvPr/>
        </p:nvSpPr>
        <p:spPr>
          <a:xfrm>
            <a:off x="1956391" y="2175267"/>
            <a:ext cx="7899990" cy="42297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0989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7400" y="1251937"/>
            <a:ext cx="7390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구현 사이트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–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상세 보기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997C2-6222-A72B-32DD-7850B9F1B563}"/>
              </a:ext>
            </a:extLst>
          </p:cNvPr>
          <p:cNvSpPr/>
          <p:nvPr/>
        </p:nvSpPr>
        <p:spPr>
          <a:xfrm>
            <a:off x="1956391" y="2175267"/>
            <a:ext cx="7899990" cy="42297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4143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7400" y="1251937"/>
            <a:ext cx="7100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구현 사이트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-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수정하기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997C2-6222-A72B-32DD-7850B9F1B563}"/>
              </a:ext>
            </a:extLst>
          </p:cNvPr>
          <p:cNvSpPr/>
          <p:nvPr/>
        </p:nvSpPr>
        <p:spPr>
          <a:xfrm>
            <a:off x="1956391" y="2175267"/>
            <a:ext cx="7899990" cy="42297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63023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7400" y="1251937"/>
            <a:ext cx="87751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구현 사이트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–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비밀번호 검증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997C2-6222-A72B-32DD-7850B9F1B563}"/>
              </a:ext>
            </a:extLst>
          </p:cNvPr>
          <p:cNvSpPr/>
          <p:nvPr/>
        </p:nvSpPr>
        <p:spPr>
          <a:xfrm>
            <a:off x="1956391" y="2175267"/>
            <a:ext cx="7899990" cy="42297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5465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94243" y="1251937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소스코드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997C2-6222-A72B-32DD-7850B9F1B563}"/>
              </a:ext>
            </a:extLst>
          </p:cNvPr>
          <p:cNvSpPr/>
          <p:nvPr/>
        </p:nvSpPr>
        <p:spPr>
          <a:xfrm>
            <a:off x="1956391" y="2175267"/>
            <a:ext cx="7899990" cy="42297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18665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94243" y="1251937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소스코드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997C2-6222-A72B-32DD-7850B9F1B563}"/>
              </a:ext>
            </a:extLst>
          </p:cNvPr>
          <p:cNvSpPr/>
          <p:nvPr/>
        </p:nvSpPr>
        <p:spPr>
          <a:xfrm>
            <a:off x="1956391" y="2175267"/>
            <a:ext cx="7899990" cy="42297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84348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94243" y="1251937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소스코드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2D9973E-BEC2-B3CC-DC49-96B4ED7F4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43" y="2481262"/>
            <a:ext cx="675322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693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66103" y="1251937"/>
            <a:ext cx="48109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프로젝트 개요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643B59-2108-447A-86A8-8B6748EBA92A}"/>
              </a:ext>
            </a:extLst>
          </p:cNvPr>
          <p:cNvSpPr txBox="1"/>
          <p:nvPr/>
        </p:nvSpPr>
        <p:spPr>
          <a:xfrm>
            <a:off x="1566103" y="2402958"/>
            <a:ext cx="49835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400" dirty="0"/>
              <a:t> 국내 종합쇼핑몰</a:t>
            </a:r>
            <a:endParaRPr lang="en-US" altLang="ko-KR" sz="2400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400" dirty="0"/>
              <a:t> 의류</a:t>
            </a:r>
            <a:r>
              <a:rPr lang="en-US" altLang="ko-KR" sz="2400" dirty="0"/>
              <a:t>, </a:t>
            </a:r>
            <a:r>
              <a:rPr lang="ko-KR" altLang="en-US" sz="2400" dirty="0"/>
              <a:t>전자기기</a:t>
            </a:r>
            <a:r>
              <a:rPr lang="en-US" altLang="ko-KR" sz="2400" dirty="0"/>
              <a:t> </a:t>
            </a:r>
            <a:r>
              <a:rPr lang="ko-KR" altLang="en-US" sz="2400" dirty="0"/>
              <a:t>등 다양한 상품을 판매</a:t>
            </a:r>
            <a:endParaRPr lang="en-US" altLang="ko-KR" sz="2400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2400" dirty="0"/>
              <a:t> </a:t>
            </a:r>
            <a:r>
              <a:rPr lang="ko-KR" altLang="en-US" sz="2400" dirty="0"/>
              <a:t>인터넷 플랫폼을 통해 상품을 판매</a:t>
            </a:r>
            <a:endParaRPr lang="en-US" altLang="ko-KR" sz="2400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2400" dirty="0"/>
              <a:t> </a:t>
            </a:r>
            <a:r>
              <a:rPr lang="ko-KR" altLang="en-US" sz="2400" dirty="0"/>
              <a:t>고객 서비스가 좋은 종합 쇼핑몰</a:t>
            </a:r>
          </a:p>
        </p:txBody>
      </p:sp>
      <p:pic>
        <p:nvPicPr>
          <p:cNvPr id="5" name="그림 4" descr="텍스트, 전자제품, 실내, 키보드이(가) 표시된 사진&#10;&#10;자동 생성된 설명">
            <a:extLst>
              <a:ext uri="{FF2B5EF4-FFF2-40B4-BE49-F238E27FC236}">
                <a16:creationId xmlns:a16="http://schemas.microsoft.com/office/drawing/2014/main" id="{4715B119-834E-5D77-41A1-01497A7F34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872" y="2046917"/>
            <a:ext cx="4180193" cy="278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102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94243" y="1251937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소스코드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DFF1DE2-103E-33FF-332D-64AFFC492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303" y="2245636"/>
            <a:ext cx="4248150" cy="246697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8CE7F41-6EE0-7D3B-CC04-AF62AE859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53" y="2245636"/>
            <a:ext cx="622935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602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94243" y="1251937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소스코드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997C2-6222-A72B-32DD-7850B9F1B563}"/>
              </a:ext>
            </a:extLst>
          </p:cNvPr>
          <p:cNvSpPr/>
          <p:nvPr/>
        </p:nvSpPr>
        <p:spPr>
          <a:xfrm>
            <a:off x="1750422" y="2175267"/>
            <a:ext cx="8882743" cy="42297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9762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94243" y="1251937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소스코드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9D36BB7-0736-6201-F074-A1832FB36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400" y="2495958"/>
            <a:ext cx="4695825" cy="3381375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865CD589-D16B-49E0-8AA4-B718C9A70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597" y="2495958"/>
            <a:ext cx="464820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6218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94243" y="1251937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소스코드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8AA26F9-1865-8F0B-FBD7-30ABFC124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030" y="2175267"/>
            <a:ext cx="454342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4565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15696" y="1251937"/>
            <a:ext cx="31117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주요 기능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997C2-6222-A72B-32DD-7850B9F1B563}"/>
              </a:ext>
            </a:extLst>
          </p:cNvPr>
          <p:cNvSpPr/>
          <p:nvPr/>
        </p:nvSpPr>
        <p:spPr>
          <a:xfrm>
            <a:off x="1956391" y="2175267"/>
            <a:ext cx="7899990" cy="42297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0313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15696" y="1251937"/>
            <a:ext cx="31117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주요 기능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7E044341-EF0C-3FF9-4E00-49B78D41D6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94689"/>
              </p:ext>
            </p:extLst>
          </p:nvPr>
        </p:nvGraphicFramePr>
        <p:xfrm>
          <a:off x="1915042" y="2207003"/>
          <a:ext cx="8128000" cy="41831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806354">
                  <a:extLst>
                    <a:ext uri="{9D8B030D-6E8A-4147-A177-3AD203B41FA5}">
                      <a16:colId xmlns:a16="http://schemas.microsoft.com/office/drawing/2014/main" val="1850699441"/>
                    </a:ext>
                  </a:extLst>
                </a:gridCol>
                <a:gridCol w="6321646">
                  <a:extLst>
                    <a:ext uri="{9D8B030D-6E8A-4147-A177-3AD203B41FA5}">
                      <a16:colId xmlns:a16="http://schemas.microsoft.com/office/drawing/2014/main" val="3871326453"/>
                    </a:ext>
                  </a:extLst>
                </a:gridCol>
              </a:tblGrid>
              <a:tr h="56476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로그인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457580"/>
                  </a:ext>
                </a:extLst>
              </a:tr>
              <a:tr h="56476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회원 관리 </a:t>
                      </a:r>
                      <a:endParaRPr lang="en-US" altLang="ko-K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355910"/>
                  </a:ext>
                </a:extLst>
              </a:tr>
              <a:tr h="56476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문의 게시판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509819"/>
                  </a:ext>
                </a:extLst>
              </a:tr>
              <a:tr h="56476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쇼핑몰 및 문의 게시판 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369508"/>
                  </a:ext>
                </a:extLst>
              </a:tr>
              <a:tr h="56476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회원 탈퇴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252363"/>
                  </a:ext>
                </a:extLst>
              </a:tr>
              <a:tr h="56476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상품 등록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937011"/>
                  </a:ext>
                </a:extLst>
              </a:tr>
              <a:tr h="79456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상품 주문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1240954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5FBB62EC-5961-6826-0C7F-FA10DEF736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726" y="5035437"/>
            <a:ext cx="500191" cy="5706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95F3831-9E37-BDF0-9CCB-9F7DBD176A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600" y="4464811"/>
            <a:ext cx="457317" cy="5706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45D89C1-5C21-7D22-A502-541709BC22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635" y="3894185"/>
            <a:ext cx="541534" cy="42935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F82B98D-3F70-AB22-7AF7-E98199EBBD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635" y="5637799"/>
            <a:ext cx="446674" cy="44667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8A924A4-D48C-802B-3C41-CD880618FD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600" y="3428904"/>
            <a:ext cx="594094" cy="39464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10F805F-AE89-F4C7-DF36-EF0A1ED9C2B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235" y="2789633"/>
            <a:ext cx="712824" cy="71282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EA7CA52-67E9-E24F-79D4-6125A684434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986" y="2265256"/>
            <a:ext cx="491321" cy="46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680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76489" y="1251937"/>
            <a:ext cx="7390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주요 기능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–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문의 게시판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28D29CC-6B9B-8153-2733-84B017276BD6}"/>
              </a:ext>
            </a:extLst>
          </p:cNvPr>
          <p:cNvSpPr/>
          <p:nvPr/>
        </p:nvSpPr>
        <p:spPr>
          <a:xfrm>
            <a:off x="881220" y="2294302"/>
            <a:ext cx="199066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MVC</a:t>
            </a:r>
            <a:endParaRPr lang="ko-KR" altLang="en-US" sz="6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6" name="그림 5" descr="도표이(가) 표시된 사진&#10;&#10;자동 생성된 설명">
            <a:extLst>
              <a:ext uri="{FF2B5EF4-FFF2-40B4-BE49-F238E27FC236}">
                <a16:creationId xmlns:a16="http://schemas.microsoft.com/office/drawing/2014/main" id="{1917D4AB-13C8-BFB7-B8F5-DC90CE945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367" y="3429000"/>
            <a:ext cx="9492604" cy="283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0451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76489" y="1251937"/>
            <a:ext cx="7390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주요 기능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–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문의 게시판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8BB11909-CA0E-B523-0ACC-86E65C768C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102539"/>
              </p:ext>
            </p:extLst>
          </p:nvPr>
        </p:nvGraphicFramePr>
        <p:xfrm>
          <a:off x="1798084" y="2456121"/>
          <a:ext cx="8128000" cy="387025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891414">
                  <a:extLst>
                    <a:ext uri="{9D8B030D-6E8A-4147-A177-3AD203B41FA5}">
                      <a16:colId xmlns:a16="http://schemas.microsoft.com/office/drawing/2014/main" val="1445932692"/>
                    </a:ext>
                  </a:extLst>
                </a:gridCol>
                <a:gridCol w="6236586">
                  <a:extLst>
                    <a:ext uri="{9D8B030D-6E8A-4147-A177-3AD203B41FA5}">
                      <a16:colId xmlns:a16="http://schemas.microsoft.com/office/drawing/2014/main" val="3340582327"/>
                    </a:ext>
                  </a:extLst>
                </a:gridCol>
              </a:tblGrid>
              <a:tr h="64504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목록 보기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5374752"/>
                  </a:ext>
                </a:extLst>
              </a:tr>
              <a:tr h="645042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글쓰기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06340"/>
                  </a:ext>
                </a:extLst>
              </a:tr>
              <a:tr h="645042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상세보기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674821"/>
                  </a:ext>
                </a:extLst>
              </a:tr>
              <a:tr h="645042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파일 다운로드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420202"/>
                  </a:ext>
                </a:extLst>
              </a:tr>
              <a:tr h="645042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580618"/>
                  </a:ext>
                </a:extLst>
              </a:tr>
              <a:tr h="645042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삭제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517743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FD208801-2AC9-91C0-2E71-6324DD6C9A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717" y="5718858"/>
            <a:ext cx="519814" cy="5198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5610864-BD7B-EC6D-3B9A-DA9C180538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609" y="4463446"/>
            <a:ext cx="606030" cy="60603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282035E-6284-FBCA-0A2E-E29A828209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416" y="5141450"/>
            <a:ext cx="433460" cy="4334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8E2651F-2651-7A6E-7837-9F15C1BAE6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613" y="2431627"/>
            <a:ext cx="716564" cy="75840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1A4C98B-3654-9ACB-9BD7-69271B11963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906" y="3167966"/>
            <a:ext cx="519814" cy="51981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2434172-9E37-68DC-957E-5ADAC3EE295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332" y="3849628"/>
            <a:ext cx="519814" cy="51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222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94245" y="1251937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형상관리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997C2-6222-A72B-32DD-7850B9F1B563}"/>
              </a:ext>
            </a:extLst>
          </p:cNvPr>
          <p:cNvSpPr/>
          <p:nvPr/>
        </p:nvSpPr>
        <p:spPr>
          <a:xfrm>
            <a:off x="1229326" y="3429000"/>
            <a:ext cx="8882743" cy="261030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7B41C4-400C-5CB4-D062-0143190E656B}"/>
              </a:ext>
            </a:extLst>
          </p:cNvPr>
          <p:cNvSpPr txBox="1"/>
          <p:nvPr/>
        </p:nvSpPr>
        <p:spPr>
          <a:xfrm>
            <a:off x="1103023" y="2367888"/>
            <a:ext cx="94533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hlinkClick r:id="rId3"/>
              </a:rPr>
              <a:t>https://github.com/toto6343/toto6343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8589308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94245" y="1251937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형상관리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997C2-6222-A72B-32DD-7850B9F1B563}"/>
              </a:ext>
            </a:extLst>
          </p:cNvPr>
          <p:cNvSpPr/>
          <p:nvPr/>
        </p:nvSpPr>
        <p:spPr>
          <a:xfrm>
            <a:off x="1750422" y="2175267"/>
            <a:ext cx="8882743" cy="42297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98789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22736" y="1251937"/>
            <a:ext cx="66976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개요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–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기업 요청 사항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251A65-1041-9628-D756-59A8F3B02489}"/>
              </a:ext>
            </a:extLst>
          </p:cNvPr>
          <p:cNvSpPr txBox="1"/>
          <p:nvPr/>
        </p:nvSpPr>
        <p:spPr>
          <a:xfrm>
            <a:off x="1446028" y="2588119"/>
            <a:ext cx="65177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800" dirty="0"/>
              <a:t> 회원 및 쇼핑 </a:t>
            </a:r>
            <a:r>
              <a:rPr lang="ko-KR" altLang="en-US" sz="2800"/>
              <a:t>관련 기능 </a:t>
            </a:r>
            <a:r>
              <a:rPr lang="ko-KR" altLang="en-US" sz="2800" dirty="0"/>
              <a:t>제공</a:t>
            </a:r>
            <a:endParaRPr lang="en-US" altLang="ko-KR" sz="28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800" dirty="0"/>
              <a:t> 플랫폼에서 수집된 정보 저장 및 관리</a:t>
            </a:r>
            <a:endParaRPr lang="en-US" altLang="ko-KR" sz="28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800" dirty="0"/>
              <a:t> 문의 게시판 구축</a:t>
            </a:r>
            <a:endParaRPr lang="en-US" altLang="ko-KR" sz="28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2800" dirty="0"/>
              <a:t> </a:t>
            </a:r>
            <a:r>
              <a:rPr lang="ko-KR" altLang="en-US" sz="2800" dirty="0"/>
              <a:t>쇼핑몰 관리 기능 제공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6261795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94245" y="1251937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형상관리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997C2-6222-A72B-32DD-7850B9F1B563}"/>
              </a:ext>
            </a:extLst>
          </p:cNvPr>
          <p:cNvSpPr/>
          <p:nvPr/>
        </p:nvSpPr>
        <p:spPr>
          <a:xfrm>
            <a:off x="1750422" y="2175267"/>
            <a:ext cx="8882743" cy="42297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91218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18" b="15314"/>
          <a:stretch/>
        </p:blipFill>
        <p:spPr>
          <a:xfrm>
            <a:off x="316716" y="202074"/>
            <a:ext cx="6649559" cy="57655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75559" y="2061370"/>
            <a:ext cx="4473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6. </a:t>
            </a:r>
            <a:r>
              <a:rPr lang="ko-KR" altLang="en-US" sz="54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결론</a:t>
            </a:r>
            <a:endParaRPr lang="en-US" sz="5400" b="1" kern="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288160" y="189541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000"/>
          </a:p>
        </p:txBody>
      </p:sp>
      <p:sp>
        <p:nvSpPr>
          <p:cNvPr id="38" name="Rectangle 37"/>
          <p:cNvSpPr/>
          <p:nvPr/>
        </p:nvSpPr>
        <p:spPr>
          <a:xfrm>
            <a:off x="0" y="0"/>
            <a:ext cx="2220686" cy="18631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 rot="5400000">
            <a:off x="9735050" y="4416378"/>
            <a:ext cx="4102627" cy="8112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593028" y="625401"/>
            <a:ext cx="803898" cy="612371"/>
            <a:chOff x="1938338" y="685800"/>
            <a:chExt cx="1485900" cy="1131888"/>
          </a:xfrm>
          <a:solidFill>
            <a:schemeClr val="bg1"/>
          </a:solidFill>
        </p:grpSpPr>
        <p:sp>
          <p:nvSpPr>
            <p:cNvPr id="41" name="Freeform 38"/>
            <p:cNvSpPr>
              <a:spLocks noEditPoints="1"/>
            </p:cNvSpPr>
            <p:nvPr/>
          </p:nvSpPr>
          <p:spPr bwMode="auto">
            <a:xfrm>
              <a:off x="2441575" y="685800"/>
              <a:ext cx="982663" cy="1131888"/>
            </a:xfrm>
            <a:custGeom>
              <a:avLst/>
              <a:gdLst>
                <a:gd name="T0" fmla="*/ 942 w 1033"/>
                <a:gd name="T1" fmla="*/ 354 h 1188"/>
                <a:gd name="T2" fmla="*/ 982 w 1033"/>
                <a:gd name="T3" fmla="*/ 354 h 1188"/>
                <a:gd name="T4" fmla="*/ 1022 w 1033"/>
                <a:gd name="T5" fmla="*/ 314 h 1188"/>
                <a:gd name="T6" fmla="*/ 1022 w 1033"/>
                <a:gd name="T7" fmla="*/ 274 h 1188"/>
                <a:gd name="T8" fmla="*/ 932 w 1033"/>
                <a:gd name="T9" fmla="*/ 184 h 1188"/>
                <a:gd name="T10" fmla="*/ 892 w 1033"/>
                <a:gd name="T11" fmla="*/ 184 h 1188"/>
                <a:gd name="T12" fmla="*/ 852 w 1033"/>
                <a:gd name="T13" fmla="*/ 224 h 1188"/>
                <a:gd name="T14" fmla="*/ 852 w 1033"/>
                <a:gd name="T15" fmla="*/ 264 h 1188"/>
                <a:gd name="T16" fmla="*/ 856 w 1033"/>
                <a:gd name="T17" fmla="*/ 267 h 1188"/>
                <a:gd name="T18" fmla="*/ 827 w 1033"/>
                <a:gd name="T19" fmla="*/ 296 h 1188"/>
                <a:gd name="T20" fmla="*/ 576 w 1033"/>
                <a:gd name="T21" fmla="*/ 191 h 1188"/>
                <a:gd name="T22" fmla="*/ 576 w 1033"/>
                <a:gd name="T23" fmla="*/ 140 h 1188"/>
                <a:gd name="T24" fmla="*/ 607 w 1033"/>
                <a:gd name="T25" fmla="*/ 140 h 1188"/>
                <a:gd name="T26" fmla="*/ 635 w 1033"/>
                <a:gd name="T27" fmla="*/ 112 h 1188"/>
                <a:gd name="T28" fmla="*/ 635 w 1033"/>
                <a:gd name="T29" fmla="*/ 28 h 1188"/>
                <a:gd name="T30" fmla="*/ 607 w 1033"/>
                <a:gd name="T31" fmla="*/ 0 h 1188"/>
                <a:gd name="T32" fmla="*/ 427 w 1033"/>
                <a:gd name="T33" fmla="*/ 0 h 1188"/>
                <a:gd name="T34" fmla="*/ 399 w 1033"/>
                <a:gd name="T35" fmla="*/ 28 h 1188"/>
                <a:gd name="T36" fmla="*/ 399 w 1033"/>
                <a:gd name="T37" fmla="*/ 112 h 1188"/>
                <a:gd name="T38" fmla="*/ 427 w 1033"/>
                <a:gd name="T39" fmla="*/ 140 h 1188"/>
                <a:gd name="T40" fmla="*/ 458 w 1033"/>
                <a:gd name="T41" fmla="*/ 140 h 1188"/>
                <a:gd name="T42" fmla="*/ 458 w 1033"/>
                <a:gd name="T43" fmla="*/ 191 h 1188"/>
                <a:gd name="T44" fmla="*/ 207 w 1033"/>
                <a:gd name="T45" fmla="*/ 296 h 1188"/>
                <a:gd name="T46" fmla="*/ 178 w 1033"/>
                <a:gd name="T47" fmla="*/ 267 h 1188"/>
                <a:gd name="T48" fmla="*/ 182 w 1033"/>
                <a:gd name="T49" fmla="*/ 264 h 1188"/>
                <a:gd name="T50" fmla="*/ 182 w 1033"/>
                <a:gd name="T51" fmla="*/ 224 h 1188"/>
                <a:gd name="T52" fmla="*/ 142 w 1033"/>
                <a:gd name="T53" fmla="*/ 184 h 1188"/>
                <a:gd name="T54" fmla="*/ 102 w 1033"/>
                <a:gd name="T55" fmla="*/ 184 h 1188"/>
                <a:gd name="T56" fmla="*/ 12 w 1033"/>
                <a:gd name="T57" fmla="*/ 274 h 1188"/>
                <a:gd name="T58" fmla="*/ 12 w 1033"/>
                <a:gd name="T59" fmla="*/ 314 h 1188"/>
                <a:gd name="T60" fmla="*/ 52 w 1033"/>
                <a:gd name="T61" fmla="*/ 354 h 1188"/>
                <a:gd name="T62" fmla="*/ 92 w 1033"/>
                <a:gd name="T63" fmla="*/ 354 h 1188"/>
                <a:gd name="T64" fmla="*/ 96 w 1033"/>
                <a:gd name="T65" fmla="*/ 350 h 1188"/>
                <a:gd name="T66" fmla="*/ 124 w 1033"/>
                <a:gd name="T67" fmla="*/ 378 h 1188"/>
                <a:gd name="T68" fmla="*/ 16 w 1033"/>
                <a:gd name="T69" fmla="*/ 688 h 1188"/>
                <a:gd name="T70" fmla="*/ 517 w 1033"/>
                <a:gd name="T71" fmla="*/ 1188 h 1188"/>
                <a:gd name="T72" fmla="*/ 1017 w 1033"/>
                <a:gd name="T73" fmla="*/ 688 h 1188"/>
                <a:gd name="T74" fmla="*/ 910 w 1033"/>
                <a:gd name="T75" fmla="*/ 378 h 1188"/>
                <a:gd name="T76" fmla="*/ 938 w 1033"/>
                <a:gd name="T77" fmla="*/ 350 h 1188"/>
                <a:gd name="T78" fmla="*/ 942 w 1033"/>
                <a:gd name="T79" fmla="*/ 354 h 1188"/>
                <a:gd name="T80" fmla="*/ 517 w 1033"/>
                <a:gd name="T81" fmla="*/ 1072 h 1188"/>
                <a:gd name="T82" fmla="*/ 133 w 1033"/>
                <a:gd name="T83" fmla="*/ 688 h 1188"/>
                <a:gd name="T84" fmla="*/ 517 w 1033"/>
                <a:gd name="T85" fmla="*/ 304 h 1188"/>
                <a:gd name="T86" fmla="*/ 901 w 1033"/>
                <a:gd name="T87" fmla="*/ 688 h 1188"/>
                <a:gd name="T88" fmla="*/ 517 w 1033"/>
                <a:gd name="T89" fmla="*/ 1072 h 1188"/>
                <a:gd name="T90" fmla="*/ 517 w 1033"/>
                <a:gd name="T91" fmla="*/ 1072 h 1188"/>
                <a:gd name="T92" fmla="*/ 517 w 1033"/>
                <a:gd name="T93" fmla="*/ 1072 h 1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33" h="1188">
                  <a:moveTo>
                    <a:pt x="942" y="354"/>
                  </a:moveTo>
                  <a:cubicBezTo>
                    <a:pt x="953" y="365"/>
                    <a:pt x="971" y="365"/>
                    <a:pt x="982" y="354"/>
                  </a:cubicBezTo>
                  <a:cubicBezTo>
                    <a:pt x="1022" y="314"/>
                    <a:pt x="1022" y="314"/>
                    <a:pt x="1022" y="314"/>
                  </a:cubicBezTo>
                  <a:cubicBezTo>
                    <a:pt x="1033" y="303"/>
                    <a:pt x="1033" y="285"/>
                    <a:pt x="1022" y="274"/>
                  </a:cubicBezTo>
                  <a:cubicBezTo>
                    <a:pt x="932" y="184"/>
                    <a:pt x="932" y="184"/>
                    <a:pt x="932" y="184"/>
                  </a:cubicBezTo>
                  <a:cubicBezTo>
                    <a:pt x="920" y="172"/>
                    <a:pt x="903" y="172"/>
                    <a:pt x="892" y="184"/>
                  </a:cubicBezTo>
                  <a:cubicBezTo>
                    <a:pt x="852" y="224"/>
                    <a:pt x="852" y="224"/>
                    <a:pt x="852" y="224"/>
                  </a:cubicBezTo>
                  <a:cubicBezTo>
                    <a:pt x="840" y="235"/>
                    <a:pt x="840" y="253"/>
                    <a:pt x="852" y="264"/>
                  </a:cubicBezTo>
                  <a:cubicBezTo>
                    <a:pt x="856" y="267"/>
                    <a:pt x="856" y="267"/>
                    <a:pt x="856" y="267"/>
                  </a:cubicBezTo>
                  <a:cubicBezTo>
                    <a:pt x="827" y="296"/>
                    <a:pt x="827" y="296"/>
                    <a:pt x="827" y="296"/>
                  </a:cubicBezTo>
                  <a:cubicBezTo>
                    <a:pt x="756" y="239"/>
                    <a:pt x="670" y="202"/>
                    <a:pt x="576" y="191"/>
                  </a:cubicBezTo>
                  <a:cubicBezTo>
                    <a:pt x="576" y="140"/>
                    <a:pt x="576" y="140"/>
                    <a:pt x="576" y="140"/>
                  </a:cubicBezTo>
                  <a:cubicBezTo>
                    <a:pt x="607" y="140"/>
                    <a:pt x="607" y="140"/>
                    <a:pt x="607" y="140"/>
                  </a:cubicBezTo>
                  <a:cubicBezTo>
                    <a:pt x="623" y="140"/>
                    <a:pt x="635" y="127"/>
                    <a:pt x="635" y="112"/>
                  </a:cubicBezTo>
                  <a:cubicBezTo>
                    <a:pt x="635" y="28"/>
                    <a:pt x="635" y="28"/>
                    <a:pt x="635" y="28"/>
                  </a:cubicBezTo>
                  <a:cubicBezTo>
                    <a:pt x="635" y="13"/>
                    <a:pt x="622" y="0"/>
                    <a:pt x="607" y="0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11" y="0"/>
                    <a:pt x="399" y="13"/>
                    <a:pt x="399" y="28"/>
                  </a:cubicBezTo>
                  <a:cubicBezTo>
                    <a:pt x="399" y="112"/>
                    <a:pt x="399" y="112"/>
                    <a:pt x="399" y="112"/>
                  </a:cubicBezTo>
                  <a:cubicBezTo>
                    <a:pt x="399" y="127"/>
                    <a:pt x="412" y="140"/>
                    <a:pt x="427" y="140"/>
                  </a:cubicBezTo>
                  <a:cubicBezTo>
                    <a:pt x="458" y="140"/>
                    <a:pt x="458" y="140"/>
                    <a:pt x="458" y="140"/>
                  </a:cubicBezTo>
                  <a:cubicBezTo>
                    <a:pt x="458" y="191"/>
                    <a:pt x="458" y="191"/>
                    <a:pt x="458" y="191"/>
                  </a:cubicBezTo>
                  <a:cubicBezTo>
                    <a:pt x="364" y="202"/>
                    <a:pt x="277" y="240"/>
                    <a:pt x="207" y="296"/>
                  </a:cubicBezTo>
                  <a:cubicBezTo>
                    <a:pt x="178" y="267"/>
                    <a:pt x="178" y="267"/>
                    <a:pt x="178" y="267"/>
                  </a:cubicBezTo>
                  <a:cubicBezTo>
                    <a:pt x="182" y="264"/>
                    <a:pt x="182" y="264"/>
                    <a:pt x="182" y="264"/>
                  </a:cubicBezTo>
                  <a:cubicBezTo>
                    <a:pt x="193" y="252"/>
                    <a:pt x="193" y="234"/>
                    <a:pt x="182" y="224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31" y="172"/>
                    <a:pt x="113" y="172"/>
                    <a:pt x="102" y="184"/>
                  </a:cubicBezTo>
                  <a:cubicBezTo>
                    <a:pt x="12" y="274"/>
                    <a:pt x="12" y="274"/>
                    <a:pt x="12" y="274"/>
                  </a:cubicBezTo>
                  <a:cubicBezTo>
                    <a:pt x="0" y="285"/>
                    <a:pt x="0" y="303"/>
                    <a:pt x="12" y="314"/>
                  </a:cubicBezTo>
                  <a:cubicBezTo>
                    <a:pt x="52" y="354"/>
                    <a:pt x="52" y="354"/>
                    <a:pt x="52" y="354"/>
                  </a:cubicBezTo>
                  <a:cubicBezTo>
                    <a:pt x="63" y="365"/>
                    <a:pt x="81" y="365"/>
                    <a:pt x="92" y="354"/>
                  </a:cubicBezTo>
                  <a:cubicBezTo>
                    <a:pt x="96" y="350"/>
                    <a:pt x="96" y="350"/>
                    <a:pt x="96" y="350"/>
                  </a:cubicBezTo>
                  <a:cubicBezTo>
                    <a:pt x="124" y="378"/>
                    <a:pt x="124" y="378"/>
                    <a:pt x="124" y="378"/>
                  </a:cubicBezTo>
                  <a:cubicBezTo>
                    <a:pt x="56" y="464"/>
                    <a:pt x="16" y="571"/>
                    <a:pt x="16" y="688"/>
                  </a:cubicBezTo>
                  <a:cubicBezTo>
                    <a:pt x="16" y="963"/>
                    <a:pt x="241" y="1188"/>
                    <a:pt x="517" y="1188"/>
                  </a:cubicBezTo>
                  <a:cubicBezTo>
                    <a:pt x="793" y="1188"/>
                    <a:pt x="1017" y="963"/>
                    <a:pt x="1017" y="688"/>
                  </a:cubicBezTo>
                  <a:cubicBezTo>
                    <a:pt x="1017" y="571"/>
                    <a:pt x="977" y="464"/>
                    <a:pt x="910" y="378"/>
                  </a:cubicBezTo>
                  <a:cubicBezTo>
                    <a:pt x="938" y="350"/>
                    <a:pt x="938" y="350"/>
                    <a:pt x="938" y="350"/>
                  </a:cubicBezTo>
                  <a:lnTo>
                    <a:pt x="942" y="354"/>
                  </a:lnTo>
                  <a:close/>
                  <a:moveTo>
                    <a:pt x="517" y="1072"/>
                  </a:moveTo>
                  <a:cubicBezTo>
                    <a:pt x="305" y="1072"/>
                    <a:pt x="133" y="900"/>
                    <a:pt x="133" y="688"/>
                  </a:cubicBezTo>
                  <a:cubicBezTo>
                    <a:pt x="133" y="476"/>
                    <a:pt x="305" y="304"/>
                    <a:pt x="517" y="304"/>
                  </a:cubicBezTo>
                  <a:cubicBezTo>
                    <a:pt x="729" y="304"/>
                    <a:pt x="901" y="476"/>
                    <a:pt x="901" y="688"/>
                  </a:cubicBezTo>
                  <a:cubicBezTo>
                    <a:pt x="901" y="900"/>
                    <a:pt x="729" y="1072"/>
                    <a:pt x="517" y="1072"/>
                  </a:cubicBezTo>
                  <a:close/>
                  <a:moveTo>
                    <a:pt x="517" y="1072"/>
                  </a:moveTo>
                  <a:cubicBezTo>
                    <a:pt x="517" y="1072"/>
                    <a:pt x="517" y="1072"/>
                    <a:pt x="517" y="10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39"/>
            <p:cNvSpPr>
              <a:spLocks noEditPoints="1"/>
            </p:cNvSpPr>
            <p:nvPr/>
          </p:nvSpPr>
          <p:spPr bwMode="auto">
            <a:xfrm>
              <a:off x="2084388" y="1468438"/>
              <a:ext cx="317500" cy="93663"/>
            </a:xfrm>
            <a:custGeom>
              <a:avLst/>
              <a:gdLst>
                <a:gd name="T0" fmla="*/ 50 w 334"/>
                <a:gd name="T1" fmla="*/ 0 h 99"/>
                <a:gd name="T2" fmla="*/ 0 w 334"/>
                <a:gd name="T3" fmla="*/ 50 h 99"/>
                <a:gd name="T4" fmla="*/ 50 w 334"/>
                <a:gd name="T5" fmla="*/ 99 h 99"/>
                <a:gd name="T6" fmla="*/ 319 w 334"/>
                <a:gd name="T7" fmla="*/ 99 h 99"/>
                <a:gd name="T8" fmla="*/ 334 w 334"/>
                <a:gd name="T9" fmla="*/ 97 h 99"/>
                <a:gd name="T10" fmla="*/ 303 w 334"/>
                <a:gd name="T11" fmla="*/ 0 h 99"/>
                <a:gd name="T12" fmla="*/ 50 w 334"/>
                <a:gd name="T13" fmla="*/ 0 h 99"/>
                <a:gd name="T14" fmla="*/ 50 w 334"/>
                <a:gd name="T15" fmla="*/ 0 h 99"/>
                <a:gd name="T16" fmla="*/ 50 w 334"/>
                <a:gd name="T1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4" h="99">
                  <a:moveTo>
                    <a:pt x="50" y="0"/>
                  </a:moveTo>
                  <a:cubicBezTo>
                    <a:pt x="23" y="0"/>
                    <a:pt x="0" y="22"/>
                    <a:pt x="0" y="50"/>
                  </a:cubicBezTo>
                  <a:cubicBezTo>
                    <a:pt x="0" y="77"/>
                    <a:pt x="23" y="99"/>
                    <a:pt x="50" y="99"/>
                  </a:cubicBezTo>
                  <a:cubicBezTo>
                    <a:pt x="319" y="99"/>
                    <a:pt x="319" y="99"/>
                    <a:pt x="319" y="99"/>
                  </a:cubicBezTo>
                  <a:cubicBezTo>
                    <a:pt x="325" y="99"/>
                    <a:pt x="329" y="98"/>
                    <a:pt x="334" y="97"/>
                  </a:cubicBezTo>
                  <a:cubicBezTo>
                    <a:pt x="321" y="66"/>
                    <a:pt x="311" y="33"/>
                    <a:pt x="303" y="0"/>
                  </a:cubicBezTo>
                  <a:cubicBezTo>
                    <a:pt x="50" y="0"/>
                    <a:pt x="50" y="0"/>
                    <a:pt x="50" y="0"/>
                  </a:cubicBezTo>
                  <a:close/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40"/>
            <p:cNvSpPr>
              <a:spLocks noEditPoints="1"/>
            </p:cNvSpPr>
            <p:nvPr/>
          </p:nvSpPr>
          <p:spPr bwMode="auto">
            <a:xfrm>
              <a:off x="1938338" y="1119188"/>
              <a:ext cx="463550" cy="93663"/>
            </a:xfrm>
            <a:custGeom>
              <a:avLst/>
              <a:gdLst>
                <a:gd name="T0" fmla="*/ 487 w 487"/>
                <a:gd name="T1" fmla="*/ 3 h 99"/>
                <a:gd name="T2" fmla="*/ 472 w 487"/>
                <a:gd name="T3" fmla="*/ 0 h 99"/>
                <a:gd name="T4" fmla="*/ 49 w 487"/>
                <a:gd name="T5" fmla="*/ 0 h 99"/>
                <a:gd name="T6" fmla="*/ 0 w 487"/>
                <a:gd name="T7" fmla="*/ 50 h 99"/>
                <a:gd name="T8" fmla="*/ 49 w 487"/>
                <a:gd name="T9" fmla="*/ 99 h 99"/>
                <a:gd name="T10" fmla="*/ 456 w 487"/>
                <a:gd name="T11" fmla="*/ 99 h 99"/>
                <a:gd name="T12" fmla="*/ 487 w 487"/>
                <a:gd name="T13" fmla="*/ 3 h 99"/>
                <a:gd name="T14" fmla="*/ 487 w 487"/>
                <a:gd name="T15" fmla="*/ 3 h 99"/>
                <a:gd name="T16" fmla="*/ 487 w 487"/>
                <a:gd name="T17" fmla="*/ 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7" h="99">
                  <a:moveTo>
                    <a:pt x="487" y="3"/>
                  </a:moveTo>
                  <a:cubicBezTo>
                    <a:pt x="482" y="2"/>
                    <a:pt x="477" y="0"/>
                    <a:pt x="472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22" y="0"/>
                    <a:pt x="0" y="23"/>
                    <a:pt x="0" y="50"/>
                  </a:cubicBezTo>
                  <a:cubicBezTo>
                    <a:pt x="0" y="77"/>
                    <a:pt x="22" y="99"/>
                    <a:pt x="49" y="99"/>
                  </a:cubicBezTo>
                  <a:cubicBezTo>
                    <a:pt x="456" y="99"/>
                    <a:pt x="456" y="99"/>
                    <a:pt x="456" y="99"/>
                  </a:cubicBezTo>
                  <a:cubicBezTo>
                    <a:pt x="464" y="67"/>
                    <a:pt x="474" y="34"/>
                    <a:pt x="487" y="3"/>
                  </a:cubicBezTo>
                  <a:close/>
                  <a:moveTo>
                    <a:pt x="487" y="3"/>
                  </a:moveTo>
                  <a:cubicBezTo>
                    <a:pt x="487" y="3"/>
                    <a:pt x="487" y="3"/>
                    <a:pt x="487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41"/>
            <p:cNvSpPr>
              <a:spLocks noEditPoints="1"/>
            </p:cNvSpPr>
            <p:nvPr/>
          </p:nvSpPr>
          <p:spPr bwMode="auto">
            <a:xfrm>
              <a:off x="2003425" y="1293813"/>
              <a:ext cx="357188" cy="95250"/>
            </a:xfrm>
            <a:custGeom>
              <a:avLst/>
              <a:gdLst>
                <a:gd name="T0" fmla="*/ 372 w 375"/>
                <a:gd name="T1" fmla="*/ 49 h 99"/>
                <a:gd name="T2" fmla="*/ 375 w 375"/>
                <a:gd name="T3" fmla="*/ 0 h 99"/>
                <a:gd name="T4" fmla="*/ 50 w 375"/>
                <a:gd name="T5" fmla="*/ 0 h 99"/>
                <a:gd name="T6" fmla="*/ 0 w 375"/>
                <a:gd name="T7" fmla="*/ 49 h 99"/>
                <a:gd name="T8" fmla="*/ 50 w 375"/>
                <a:gd name="T9" fmla="*/ 99 h 99"/>
                <a:gd name="T10" fmla="*/ 374 w 375"/>
                <a:gd name="T11" fmla="*/ 99 h 99"/>
                <a:gd name="T12" fmla="*/ 372 w 375"/>
                <a:gd name="T13" fmla="*/ 49 h 99"/>
                <a:gd name="T14" fmla="*/ 372 w 375"/>
                <a:gd name="T15" fmla="*/ 49 h 99"/>
                <a:gd name="T16" fmla="*/ 372 w 375"/>
                <a:gd name="T17" fmla="*/ 4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5" h="99">
                  <a:moveTo>
                    <a:pt x="372" y="49"/>
                  </a:moveTo>
                  <a:cubicBezTo>
                    <a:pt x="372" y="32"/>
                    <a:pt x="373" y="16"/>
                    <a:pt x="375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76"/>
                    <a:pt x="22" y="99"/>
                    <a:pt x="50" y="99"/>
                  </a:cubicBezTo>
                  <a:cubicBezTo>
                    <a:pt x="374" y="99"/>
                    <a:pt x="374" y="99"/>
                    <a:pt x="374" y="99"/>
                  </a:cubicBezTo>
                  <a:cubicBezTo>
                    <a:pt x="373" y="83"/>
                    <a:pt x="372" y="66"/>
                    <a:pt x="372" y="49"/>
                  </a:cubicBezTo>
                  <a:close/>
                  <a:moveTo>
                    <a:pt x="372" y="49"/>
                  </a:moveTo>
                  <a:cubicBezTo>
                    <a:pt x="372" y="49"/>
                    <a:pt x="372" y="49"/>
                    <a:pt x="372" y="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42"/>
            <p:cNvSpPr>
              <a:spLocks noEditPoints="1"/>
            </p:cNvSpPr>
            <p:nvPr/>
          </p:nvSpPr>
          <p:spPr bwMode="auto">
            <a:xfrm>
              <a:off x="2849563" y="1185863"/>
              <a:ext cx="322263" cy="238125"/>
            </a:xfrm>
            <a:custGeom>
              <a:avLst/>
              <a:gdLst>
                <a:gd name="T0" fmla="*/ 330 w 338"/>
                <a:gd name="T1" fmla="*/ 19 h 249"/>
                <a:gd name="T2" fmla="*/ 290 w 338"/>
                <a:gd name="T3" fmla="*/ 7 h 249"/>
                <a:gd name="T4" fmla="*/ 116 w 338"/>
                <a:gd name="T5" fmla="*/ 92 h 249"/>
                <a:gd name="T6" fmla="*/ 49 w 338"/>
                <a:gd name="T7" fmla="*/ 97 h 249"/>
                <a:gd name="T8" fmla="*/ 22 w 338"/>
                <a:gd name="T9" fmla="*/ 201 h 249"/>
                <a:gd name="T10" fmla="*/ 126 w 338"/>
                <a:gd name="T11" fmla="*/ 228 h 249"/>
                <a:gd name="T12" fmla="*/ 163 w 338"/>
                <a:gd name="T13" fmla="*/ 171 h 249"/>
                <a:gd name="T14" fmla="*/ 321 w 338"/>
                <a:gd name="T15" fmla="*/ 60 h 249"/>
                <a:gd name="T16" fmla="*/ 330 w 338"/>
                <a:gd name="T17" fmla="*/ 19 h 249"/>
                <a:gd name="T18" fmla="*/ 120 w 338"/>
                <a:gd name="T19" fmla="*/ 170 h 249"/>
                <a:gd name="T20" fmla="*/ 79 w 338"/>
                <a:gd name="T21" fmla="*/ 194 h 249"/>
                <a:gd name="T22" fmla="*/ 55 w 338"/>
                <a:gd name="T23" fmla="*/ 154 h 249"/>
                <a:gd name="T24" fmla="*/ 96 w 338"/>
                <a:gd name="T25" fmla="*/ 130 h 249"/>
                <a:gd name="T26" fmla="*/ 120 w 338"/>
                <a:gd name="T27" fmla="*/ 170 h 249"/>
                <a:gd name="T28" fmla="*/ 120 w 338"/>
                <a:gd name="T29" fmla="*/ 170 h 249"/>
                <a:gd name="T30" fmla="*/ 120 w 338"/>
                <a:gd name="T31" fmla="*/ 17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8" h="249">
                  <a:moveTo>
                    <a:pt x="330" y="19"/>
                  </a:moveTo>
                  <a:cubicBezTo>
                    <a:pt x="321" y="5"/>
                    <a:pt x="304" y="0"/>
                    <a:pt x="290" y="7"/>
                  </a:cubicBezTo>
                  <a:cubicBezTo>
                    <a:pt x="116" y="92"/>
                    <a:pt x="116" y="92"/>
                    <a:pt x="116" y="92"/>
                  </a:cubicBezTo>
                  <a:cubicBezTo>
                    <a:pt x="95" y="83"/>
                    <a:pt x="70" y="84"/>
                    <a:pt x="49" y="97"/>
                  </a:cubicBezTo>
                  <a:cubicBezTo>
                    <a:pt x="12" y="118"/>
                    <a:pt x="0" y="165"/>
                    <a:pt x="22" y="201"/>
                  </a:cubicBezTo>
                  <a:cubicBezTo>
                    <a:pt x="43" y="237"/>
                    <a:pt x="90" y="249"/>
                    <a:pt x="126" y="228"/>
                  </a:cubicBezTo>
                  <a:cubicBezTo>
                    <a:pt x="147" y="215"/>
                    <a:pt x="160" y="194"/>
                    <a:pt x="163" y="171"/>
                  </a:cubicBezTo>
                  <a:cubicBezTo>
                    <a:pt x="321" y="60"/>
                    <a:pt x="321" y="60"/>
                    <a:pt x="321" y="60"/>
                  </a:cubicBezTo>
                  <a:cubicBezTo>
                    <a:pt x="334" y="51"/>
                    <a:pt x="338" y="33"/>
                    <a:pt x="330" y="19"/>
                  </a:cubicBezTo>
                  <a:close/>
                  <a:moveTo>
                    <a:pt x="120" y="170"/>
                  </a:moveTo>
                  <a:cubicBezTo>
                    <a:pt x="115" y="188"/>
                    <a:pt x="97" y="199"/>
                    <a:pt x="79" y="194"/>
                  </a:cubicBezTo>
                  <a:cubicBezTo>
                    <a:pt x="61" y="189"/>
                    <a:pt x="51" y="171"/>
                    <a:pt x="55" y="154"/>
                  </a:cubicBezTo>
                  <a:cubicBezTo>
                    <a:pt x="60" y="136"/>
                    <a:pt x="78" y="125"/>
                    <a:pt x="96" y="130"/>
                  </a:cubicBezTo>
                  <a:cubicBezTo>
                    <a:pt x="114" y="134"/>
                    <a:pt x="124" y="153"/>
                    <a:pt x="120" y="170"/>
                  </a:cubicBezTo>
                  <a:close/>
                  <a:moveTo>
                    <a:pt x="120" y="170"/>
                  </a:moveTo>
                  <a:cubicBezTo>
                    <a:pt x="120" y="170"/>
                    <a:pt x="120" y="170"/>
                    <a:pt x="120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43"/>
            <p:cNvSpPr>
              <a:spLocks noEditPoints="1"/>
            </p:cNvSpPr>
            <p:nvPr/>
          </p:nvSpPr>
          <p:spPr bwMode="auto">
            <a:xfrm>
              <a:off x="3019425" y="1098550"/>
              <a:ext cx="65088" cy="68263"/>
            </a:xfrm>
            <a:custGeom>
              <a:avLst/>
              <a:gdLst>
                <a:gd name="T0" fmla="*/ 17 w 68"/>
                <a:gd name="T1" fmla="*/ 63 h 72"/>
                <a:gd name="T2" fmla="*/ 60 w 68"/>
                <a:gd name="T3" fmla="*/ 51 h 72"/>
                <a:gd name="T4" fmla="*/ 48 w 68"/>
                <a:gd name="T5" fmla="*/ 9 h 72"/>
                <a:gd name="T6" fmla="*/ 5 w 68"/>
                <a:gd name="T7" fmla="*/ 21 h 72"/>
                <a:gd name="T8" fmla="*/ 6 w 68"/>
                <a:gd name="T9" fmla="*/ 52 h 72"/>
                <a:gd name="T10" fmla="*/ 17 w 68"/>
                <a:gd name="T11" fmla="*/ 63 h 72"/>
                <a:gd name="T12" fmla="*/ 17 w 68"/>
                <a:gd name="T13" fmla="*/ 63 h 72"/>
                <a:gd name="T14" fmla="*/ 17 w 68"/>
                <a:gd name="T15" fmla="*/ 6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72">
                  <a:moveTo>
                    <a:pt x="17" y="63"/>
                  </a:moveTo>
                  <a:cubicBezTo>
                    <a:pt x="32" y="72"/>
                    <a:pt x="51" y="66"/>
                    <a:pt x="60" y="51"/>
                  </a:cubicBezTo>
                  <a:cubicBezTo>
                    <a:pt x="68" y="36"/>
                    <a:pt x="63" y="17"/>
                    <a:pt x="48" y="9"/>
                  </a:cubicBezTo>
                  <a:cubicBezTo>
                    <a:pt x="33" y="0"/>
                    <a:pt x="14" y="6"/>
                    <a:pt x="5" y="21"/>
                  </a:cubicBezTo>
                  <a:cubicBezTo>
                    <a:pt x="0" y="31"/>
                    <a:pt x="0" y="43"/>
                    <a:pt x="6" y="52"/>
                  </a:cubicBezTo>
                  <a:cubicBezTo>
                    <a:pt x="8" y="56"/>
                    <a:pt x="12" y="60"/>
                    <a:pt x="17" y="63"/>
                  </a:cubicBezTo>
                  <a:close/>
                  <a:moveTo>
                    <a:pt x="17" y="63"/>
                  </a:moveTo>
                  <a:cubicBezTo>
                    <a:pt x="17" y="63"/>
                    <a:pt x="17" y="63"/>
                    <a:pt x="17" y="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Freeform 44"/>
            <p:cNvSpPr>
              <a:spLocks noEditPoints="1"/>
            </p:cNvSpPr>
            <p:nvPr/>
          </p:nvSpPr>
          <p:spPr bwMode="auto">
            <a:xfrm>
              <a:off x="2901950" y="1071563"/>
              <a:ext cx="58738" cy="60325"/>
            </a:xfrm>
            <a:custGeom>
              <a:avLst/>
              <a:gdLst>
                <a:gd name="T0" fmla="*/ 31 w 62"/>
                <a:gd name="T1" fmla="*/ 62 h 63"/>
                <a:gd name="T2" fmla="*/ 62 w 62"/>
                <a:gd name="T3" fmla="*/ 31 h 63"/>
                <a:gd name="T4" fmla="*/ 31 w 62"/>
                <a:gd name="T5" fmla="*/ 0 h 63"/>
                <a:gd name="T6" fmla="*/ 0 w 62"/>
                <a:gd name="T7" fmla="*/ 31 h 63"/>
                <a:gd name="T8" fmla="*/ 4 w 62"/>
                <a:gd name="T9" fmla="*/ 47 h 63"/>
                <a:gd name="T10" fmla="*/ 31 w 62"/>
                <a:gd name="T11" fmla="*/ 62 h 63"/>
                <a:gd name="T12" fmla="*/ 31 w 62"/>
                <a:gd name="T13" fmla="*/ 62 h 63"/>
                <a:gd name="T14" fmla="*/ 31 w 62"/>
                <a:gd name="T15" fmla="*/ 6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63">
                  <a:moveTo>
                    <a:pt x="31" y="62"/>
                  </a:moveTo>
                  <a:cubicBezTo>
                    <a:pt x="48" y="62"/>
                    <a:pt x="62" y="48"/>
                    <a:pt x="62" y="31"/>
                  </a:cubicBezTo>
                  <a:cubicBezTo>
                    <a:pt x="62" y="14"/>
                    <a:pt x="48" y="0"/>
                    <a:pt x="31" y="0"/>
                  </a:cubicBezTo>
                  <a:cubicBezTo>
                    <a:pt x="13" y="0"/>
                    <a:pt x="0" y="14"/>
                    <a:pt x="0" y="31"/>
                  </a:cubicBezTo>
                  <a:cubicBezTo>
                    <a:pt x="0" y="37"/>
                    <a:pt x="1" y="43"/>
                    <a:pt x="4" y="47"/>
                  </a:cubicBezTo>
                  <a:cubicBezTo>
                    <a:pt x="9" y="56"/>
                    <a:pt x="20" y="63"/>
                    <a:pt x="31" y="62"/>
                  </a:cubicBezTo>
                  <a:close/>
                  <a:moveTo>
                    <a:pt x="31" y="62"/>
                  </a:moveTo>
                  <a:cubicBezTo>
                    <a:pt x="31" y="62"/>
                    <a:pt x="31" y="62"/>
                    <a:pt x="31" y="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Freeform 45"/>
            <p:cNvSpPr>
              <a:spLocks noEditPoints="1"/>
            </p:cNvSpPr>
            <p:nvPr/>
          </p:nvSpPr>
          <p:spPr bwMode="auto">
            <a:xfrm>
              <a:off x="2905125" y="1550988"/>
              <a:ext cx="60325" cy="58738"/>
            </a:xfrm>
            <a:custGeom>
              <a:avLst/>
              <a:gdLst>
                <a:gd name="T0" fmla="*/ 31 w 63"/>
                <a:gd name="T1" fmla="*/ 0 h 63"/>
                <a:gd name="T2" fmla="*/ 0 w 63"/>
                <a:gd name="T3" fmla="*/ 32 h 63"/>
                <a:gd name="T4" fmla="*/ 4 w 63"/>
                <a:gd name="T5" fmla="*/ 47 h 63"/>
                <a:gd name="T6" fmla="*/ 32 w 63"/>
                <a:gd name="T7" fmla="*/ 63 h 63"/>
                <a:gd name="T8" fmla="*/ 62 w 63"/>
                <a:gd name="T9" fmla="*/ 31 h 63"/>
                <a:gd name="T10" fmla="*/ 31 w 63"/>
                <a:gd name="T11" fmla="*/ 0 h 63"/>
                <a:gd name="T12" fmla="*/ 31 w 63"/>
                <a:gd name="T13" fmla="*/ 0 h 63"/>
                <a:gd name="T14" fmla="*/ 31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14" y="0"/>
                    <a:pt x="0" y="15"/>
                    <a:pt x="0" y="32"/>
                  </a:cubicBezTo>
                  <a:cubicBezTo>
                    <a:pt x="0" y="38"/>
                    <a:pt x="2" y="43"/>
                    <a:pt x="4" y="47"/>
                  </a:cubicBezTo>
                  <a:cubicBezTo>
                    <a:pt x="10" y="56"/>
                    <a:pt x="20" y="63"/>
                    <a:pt x="32" y="63"/>
                  </a:cubicBezTo>
                  <a:cubicBezTo>
                    <a:pt x="49" y="62"/>
                    <a:pt x="63" y="48"/>
                    <a:pt x="62" y="31"/>
                  </a:cubicBezTo>
                  <a:cubicBezTo>
                    <a:pt x="63" y="14"/>
                    <a:pt x="48" y="0"/>
                    <a:pt x="31" y="0"/>
                  </a:cubicBezTo>
                  <a:close/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46"/>
            <p:cNvSpPr>
              <a:spLocks noEditPoints="1"/>
            </p:cNvSpPr>
            <p:nvPr/>
          </p:nvSpPr>
          <p:spPr bwMode="auto">
            <a:xfrm>
              <a:off x="3021013" y="1512888"/>
              <a:ext cx="68263" cy="68263"/>
            </a:xfrm>
            <a:custGeom>
              <a:avLst/>
              <a:gdLst>
                <a:gd name="T0" fmla="*/ 20 w 71"/>
                <a:gd name="T1" fmla="*/ 9 h 71"/>
                <a:gd name="T2" fmla="*/ 9 w 71"/>
                <a:gd name="T3" fmla="*/ 51 h 71"/>
                <a:gd name="T4" fmla="*/ 52 w 71"/>
                <a:gd name="T5" fmla="*/ 62 h 71"/>
                <a:gd name="T6" fmla="*/ 63 w 71"/>
                <a:gd name="T7" fmla="*/ 20 h 71"/>
                <a:gd name="T8" fmla="*/ 20 w 71"/>
                <a:gd name="T9" fmla="*/ 9 h 71"/>
                <a:gd name="T10" fmla="*/ 20 w 71"/>
                <a:gd name="T11" fmla="*/ 9 h 71"/>
                <a:gd name="T12" fmla="*/ 20 w 71"/>
                <a:gd name="T13" fmla="*/ 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71">
                  <a:moveTo>
                    <a:pt x="20" y="9"/>
                  </a:moveTo>
                  <a:cubicBezTo>
                    <a:pt x="5" y="17"/>
                    <a:pt x="0" y="37"/>
                    <a:pt x="9" y="51"/>
                  </a:cubicBezTo>
                  <a:cubicBezTo>
                    <a:pt x="17" y="66"/>
                    <a:pt x="37" y="71"/>
                    <a:pt x="52" y="62"/>
                  </a:cubicBezTo>
                  <a:cubicBezTo>
                    <a:pt x="66" y="54"/>
                    <a:pt x="71" y="34"/>
                    <a:pt x="63" y="20"/>
                  </a:cubicBezTo>
                  <a:cubicBezTo>
                    <a:pt x="54" y="5"/>
                    <a:pt x="34" y="0"/>
                    <a:pt x="20" y="9"/>
                  </a:cubicBezTo>
                  <a:close/>
                  <a:moveTo>
                    <a:pt x="20" y="9"/>
                  </a:moveTo>
                  <a:cubicBezTo>
                    <a:pt x="20" y="9"/>
                    <a:pt x="20" y="9"/>
                    <a:pt x="20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47"/>
            <p:cNvSpPr>
              <a:spLocks noEditPoints="1"/>
            </p:cNvSpPr>
            <p:nvPr/>
          </p:nvSpPr>
          <p:spPr bwMode="auto">
            <a:xfrm>
              <a:off x="3109913" y="1425575"/>
              <a:ext cx="65088" cy="68263"/>
            </a:xfrm>
            <a:custGeom>
              <a:avLst/>
              <a:gdLst>
                <a:gd name="T0" fmla="*/ 48 w 68"/>
                <a:gd name="T1" fmla="*/ 8 h 71"/>
                <a:gd name="T2" fmla="*/ 5 w 68"/>
                <a:gd name="T3" fmla="*/ 20 h 71"/>
                <a:gd name="T4" fmla="*/ 6 w 68"/>
                <a:gd name="T5" fmla="*/ 51 h 71"/>
                <a:gd name="T6" fmla="*/ 17 w 68"/>
                <a:gd name="T7" fmla="*/ 62 h 71"/>
                <a:gd name="T8" fmla="*/ 60 w 68"/>
                <a:gd name="T9" fmla="*/ 50 h 71"/>
                <a:gd name="T10" fmla="*/ 48 w 68"/>
                <a:gd name="T11" fmla="*/ 8 h 71"/>
                <a:gd name="T12" fmla="*/ 48 w 68"/>
                <a:gd name="T13" fmla="*/ 8 h 71"/>
                <a:gd name="T14" fmla="*/ 48 w 68"/>
                <a:gd name="T15" fmla="*/ 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71">
                  <a:moveTo>
                    <a:pt x="48" y="8"/>
                  </a:moveTo>
                  <a:cubicBezTo>
                    <a:pt x="33" y="0"/>
                    <a:pt x="14" y="5"/>
                    <a:pt x="5" y="20"/>
                  </a:cubicBezTo>
                  <a:cubicBezTo>
                    <a:pt x="0" y="30"/>
                    <a:pt x="0" y="42"/>
                    <a:pt x="6" y="51"/>
                  </a:cubicBezTo>
                  <a:cubicBezTo>
                    <a:pt x="8" y="56"/>
                    <a:pt x="12" y="60"/>
                    <a:pt x="17" y="62"/>
                  </a:cubicBezTo>
                  <a:cubicBezTo>
                    <a:pt x="32" y="71"/>
                    <a:pt x="51" y="66"/>
                    <a:pt x="60" y="50"/>
                  </a:cubicBezTo>
                  <a:cubicBezTo>
                    <a:pt x="68" y="35"/>
                    <a:pt x="63" y="16"/>
                    <a:pt x="48" y="8"/>
                  </a:cubicBezTo>
                  <a:close/>
                  <a:moveTo>
                    <a:pt x="48" y="8"/>
                  </a:moveTo>
                  <a:cubicBezTo>
                    <a:pt x="48" y="8"/>
                    <a:pt x="48" y="8"/>
                    <a:pt x="48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48"/>
            <p:cNvSpPr>
              <a:spLocks noEditPoints="1"/>
            </p:cNvSpPr>
            <p:nvPr/>
          </p:nvSpPr>
          <p:spPr bwMode="auto">
            <a:xfrm>
              <a:off x="2663825" y="1314450"/>
              <a:ext cx="60325" cy="60325"/>
            </a:xfrm>
            <a:custGeom>
              <a:avLst/>
              <a:gdLst>
                <a:gd name="T0" fmla="*/ 63 w 63"/>
                <a:gd name="T1" fmla="*/ 31 h 63"/>
                <a:gd name="T2" fmla="*/ 31 w 63"/>
                <a:gd name="T3" fmla="*/ 0 h 63"/>
                <a:gd name="T4" fmla="*/ 0 w 63"/>
                <a:gd name="T5" fmla="*/ 31 h 63"/>
                <a:gd name="T6" fmla="*/ 5 w 63"/>
                <a:gd name="T7" fmla="*/ 47 h 63"/>
                <a:gd name="T8" fmla="*/ 32 w 63"/>
                <a:gd name="T9" fmla="*/ 62 h 63"/>
                <a:gd name="T10" fmla="*/ 63 w 63"/>
                <a:gd name="T11" fmla="*/ 31 h 63"/>
                <a:gd name="T12" fmla="*/ 63 w 63"/>
                <a:gd name="T13" fmla="*/ 31 h 63"/>
                <a:gd name="T14" fmla="*/ 63 w 63"/>
                <a:gd name="T15" fmla="*/ 3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31"/>
                  </a:moveTo>
                  <a:cubicBezTo>
                    <a:pt x="63" y="14"/>
                    <a:pt x="48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37"/>
                    <a:pt x="2" y="42"/>
                    <a:pt x="5" y="47"/>
                  </a:cubicBezTo>
                  <a:cubicBezTo>
                    <a:pt x="10" y="56"/>
                    <a:pt x="20" y="63"/>
                    <a:pt x="32" y="62"/>
                  </a:cubicBezTo>
                  <a:cubicBezTo>
                    <a:pt x="49" y="62"/>
                    <a:pt x="63" y="48"/>
                    <a:pt x="63" y="31"/>
                  </a:cubicBez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49"/>
            <p:cNvSpPr>
              <a:spLocks noEditPoints="1"/>
            </p:cNvSpPr>
            <p:nvPr/>
          </p:nvSpPr>
          <p:spPr bwMode="auto">
            <a:xfrm>
              <a:off x="2693988" y="1428750"/>
              <a:ext cx="66675" cy="68263"/>
            </a:xfrm>
            <a:custGeom>
              <a:avLst/>
              <a:gdLst>
                <a:gd name="T0" fmla="*/ 20 w 71"/>
                <a:gd name="T1" fmla="*/ 9 h 72"/>
                <a:gd name="T2" fmla="*/ 9 w 71"/>
                <a:gd name="T3" fmla="*/ 52 h 72"/>
                <a:gd name="T4" fmla="*/ 52 w 71"/>
                <a:gd name="T5" fmla="*/ 63 h 72"/>
                <a:gd name="T6" fmla="*/ 63 w 71"/>
                <a:gd name="T7" fmla="*/ 20 h 72"/>
                <a:gd name="T8" fmla="*/ 20 w 71"/>
                <a:gd name="T9" fmla="*/ 9 h 72"/>
                <a:gd name="T10" fmla="*/ 20 w 71"/>
                <a:gd name="T11" fmla="*/ 9 h 72"/>
                <a:gd name="T12" fmla="*/ 20 w 71"/>
                <a:gd name="T13" fmla="*/ 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72">
                  <a:moveTo>
                    <a:pt x="20" y="9"/>
                  </a:moveTo>
                  <a:cubicBezTo>
                    <a:pt x="5" y="18"/>
                    <a:pt x="0" y="37"/>
                    <a:pt x="9" y="52"/>
                  </a:cubicBezTo>
                  <a:cubicBezTo>
                    <a:pt x="18" y="67"/>
                    <a:pt x="37" y="72"/>
                    <a:pt x="52" y="63"/>
                  </a:cubicBezTo>
                  <a:cubicBezTo>
                    <a:pt x="67" y="54"/>
                    <a:pt x="71" y="35"/>
                    <a:pt x="63" y="20"/>
                  </a:cubicBezTo>
                  <a:cubicBezTo>
                    <a:pt x="54" y="6"/>
                    <a:pt x="35" y="0"/>
                    <a:pt x="20" y="9"/>
                  </a:cubicBezTo>
                  <a:close/>
                  <a:moveTo>
                    <a:pt x="20" y="9"/>
                  </a:moveTo>
                  <a:cubicBezTo>
                    <a:pt x="20" y="9"/>
                    <a:pt x="20" y="9"/>
                    <a:pt x="20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50"/>
            <p:cNvSpPr>
              <a:spLocks noEditPoints="1"/>
            </p:cNvSpPr>
            <p:nvPr/>
          </p:nvSpPr>
          <p:spPr bwMode="auto">
            <a:xfrm>
              <a:off x="3141663" y="1309688"/>
              <a:ext cx="61913" cy="58738"/>
            </a:xfrm>
            <a:custGeom>
              <a:avLst/>
              <a:gdLst>
                <a:gd name="T0" fmla="*/ 1 w 64"/>
                <a:gd name="T1" fmla="*/ 31 h 62"/>
                <a:gd name="T2" fmla="*/ 5 w 64"/>
                <a:gd name="T3" fmla="*/ 47 h 62"/>
                <a:gd name="T4" fmla="*/ 32 w 64"/>
                <a:gd name="T5" fmla="*/ 62 h 62"/>
                <a:gd name="T6" fmla="*/ 64 w 64"/>
                <a:gd name="T7" fmla="*/ 31 h 62"/>
                <a:gd name="T8" fmla="*/ 32 w 64"/>
                <a:gd name="T9" fmla="*/ 0 h 62"/>
                <a:gd name="T10" fmla="*/ 1 w 64"/>
                <a:gd name="T11" fmla="*/ 31 h 62"/>
                <a:gd name="T12" fmla="*/ 1 w 64"/>
                <a:gd name="T13" fmla="*/ 31 h 62"/>
                <a:gd name="T14" fmla="*/ 1 w 64"/>
                <a:gd name="T15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62">
                  <a:moveTo>
                    <a:pt x="1" y="31"/>
                  </a:moveTo>
                  <a:cubicBezTo>
                    <a:pt x="1" y="37"/>
                    <a:pt x="2" y="42"/>
                    <a:pt x="5" y="47"/>
                  </a:cubicBezTo>
                  <a:cubicBezTo>
                    <a:pt x="11" y="56"/>
                    <a:pt x="21" y="62"/>
                    <a:pt x="32" y="62"/>
                  </a:cubicBezTo>
                  <a:cubicBezTo>
                    <a:pt x="50" y="62"/>
                    <a:pt x="64" y="48"/>
                    <a:pt x="64" y="31"/>
                  </a:cubicBezTo>
                  <a:cubicBezTo>
                    <a:pt x="64" y="14"/>
                    <a:pt x="49" y="0"/>
                    <a:pt x="32" y="0"/>
                  </a:cubicBezTo>
                  <a:cubicBezTo>
                    <a:pt x="15" y="0"/>
                    <a:pt x="0" y="14"/>
                    <a:pt x="1" y="31"/>
                  </a:cubicBezTo>
                  <a:close/>
                  <a:moveTo>
                    <a:pt x="1" y="31"/>
                  </a:moveTo>
                  <a:cubicBezTo>
                    <a:pt x="1" y="31"/>
                    <a:pt x="1" y="31"/>
                    <a:pt x="1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51"/>
            <p:cNvSpPr>
              <a:spLocks noEditPoints="1"/>
            </p:cNvSpPr>
            <p:nvPr/>
          </p:nvSpPr>
          <p:spPr bwMode="auto">
            <a:xfrm>
              <a:off x="2693988" y="1190625"/>
              <a:ext cx="65088" cy="66675"/>
            </a:xfrm>
            <a:custGeom>
              <a:avLst/>
              <a:gdLst>
                <a:gd name="T0" fmla="*/ 18 w 69"/>
                <a:gd name="T1" fmla="*/ 63 h 71"/>
                <a:gd name="T2" fmla="*/ 60 w 69"/>
                <a:gd name="T3" fmla="*/ 51 h 71"/>
                <a:gd name="T4" fmla="*/ 48 w 69"/>
                <a:gd name="T5" fmla="*/ 8 h 71"/>
                <a:gd name="T6" fmla="*/ 6 w 69"/>
                <a:gd name="T7" fmla="*/ 20 h 71"/>
                <a:gd name="T8" fmla="*/ 6 w 69"/>
                <a:gd name="T9" fmla="*/ 51 h 71"/>
                <a:gd name="T10" fmla="*/ 18 w 69"/>
                <a:gd name="T11" fmla="*/ 63 h 71"/>
                <a:gd name="T12" fmla="*/ 18 w 69"/>
                <a:gd name="T13" fmla="*/ 63 h 71"/>
                <a:gd name="T14" fmla="*/ 18 w 69"/>
                <a:gd name="T15" fmla="*/ 6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" h="71">
                  <a:moveTo>
                    <a:pt x="18" y="63"/>
                  </a:moveTo>
                  <a:cubicBezTo>
                    <a:pt x="33" y="71"/>
                    <a:pt x="52" y="66"/>
                    <a:pt x="60" y="51"/>
                  </a:cubicBezTo>
                  <a:cubicBezTo>
                    <a:pt x="69" y="36"/>
                    <a:pt x="63" y="17"/>
                    <a:pt x="48" y="8"/>
                  </a:cubicBezTo>
                  <a:cubicBezTo>
                    <a:pt x="33" y="0"/>
                    <a:pt x="14" y="5"/>
                    <a:pt x="6" y="20"/>
                  </a:cubicBezTo>
                  <a:cubicBezTo>
                    <a:pt x="0" y="30"/>
                    <a:pt x="0" y="42"/>
                    <a:pt x="6" y="51"/>
                  </a:cubicBezTo>
                  <a:cubicBezTo>
                    <a:pt x="9" y="56"/>
                    <a:pt x="13" y="60"/>
                    <a:pt x="18" y="63"/>
                  </a:cubicBezTo>
                  <a:close/>
                  <a:moveTo>
                    <a:pt x="18" y="63"/>
                  </a:moveTo>
                  <a:cubicBezTo>
                    <a:pt x="18" y="63"/>
                    <a:pt x="18" y="63"/>
                    <a:pt x="18" y="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52"/>
            <p:cNvSpPr>
              <a:spLocks noEditPoints="1"/>
            </p:cNvSpPr>
            <p:nvPr/>
          </p:nvSpPr>
          <p:spPr bwMode="auto">
            <a:xfrm>
              <a:off x="2776538" y="1100138"/>
              <a:ext cx="69850" cy="69850"/>
            </a:xfrm>
            <a:custGeom>
              <a:avLst/>
              <a:gdLst>
                <a:gd name="T0" fmla="*/ 52 w 72"/>
                <a:gd name="T1" fmla="*/ 63 h 72"/>
                <a:gd name="T2" fmla="*/ 52 w 72"/>
                <a:gd name="T3" fmla="*/ 63 h 72"/>
                <a:gd name="T4" fmla="*/ 52 w 72"/>
                <a:gd name="T5" fmla="*/ 63 h 72"/>
                <a:gd name="T6" fmla="*/ 53 w 72"/>
                <a:gd name="T7" fmla="*/ 63 h 72"/>
                <a:gd name="T8" fmla="*/ 63 w 72"/>
                <a:gd name="T9" fmla="*/ 20 h 72"/>
                <a:gd name="T10" fmla="*/ 21 w 72"/>
                <a:gd name="T11" fmla="*/ 9 h 72"/>
                <a:gd name="T12" fmla="*/ 20 w 72"/>
                <a:gd name="T13" fmla="*/ 9 h 72"/>
                <a:gd name="T14" fmla="*/ 20 w 72"/>
                <a:gd name="T15" fmla="*/ 10 h 72"/>
                <a:gd name="T16" fmla="*/ 9 w 72"/>
                <a:gd name="T17" fmla="*/ 52 h 72"/>
                <a:gd name="T18" fmla="*/ 52 w 72"/>
                <a:gd name="T19" fmla="*/ 63 h 72"/>
                <a:gd name="T20" fmla="*/ 52 w 72"/>
                <a:gd name="T21" fmla="*/ 63 h 72"/>
                <a:gd name="T22" fmla="*/ 52 w 72"/>
                <a:gd name="T23" fmla="*/ 6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72">
                  <a:moveTo>
                    <a:pt x="52" y="63"/>
                  </a:move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3" y="63"/>
                    <a:pt x="53" y="63"/>
                    <a:pt x="53" y="63"/>
                  </a:cubicBezTo>
                  <a:cubicBezTo>
                    <a:pt x="67" y="54"/>
                    <a:pt x="72" y="35"/>
                    <a:pt x="63" y="20"/>
                  </a:cubicBezTo>
                  <a:cubicBezTo>
                    <a:pt x="55" y="5"/>
                    <a:pt x="36" y="0"/>
                    <a:pt x="21" y="9"/>
                  </a:cubicBezTo>
                  <a:cubicBezTo>
                    <a:pt x="21" y="9"/>
                    <a:pt x="20" y="9"/>
                    <a:pt x="20" y="9"/>
                  </a:cubicBezTo>
                  <a:cubicBezTo>
                    <a:pt x="20" y="9"/>
                    <a:pt x="20" y="10"/>
                    <a:pt x="20" y="10"/>
                  </a:cubicBezTo>
                  <a:cubicBezTo>
                    <a:pt x="5" y="18"/>
                    <a:pt x="0" y="38"/>
                    <a:pt x="9" y="52"/>
                  </a:cubicBezTo>
                  <a:cubicBezTo>
                    <a:pt x="18" y="67"/>
                    <a:pt x="37" y="72"/>
                    <a:pt x="52" y="63"/>
                  </a:cubicBezTo>
                  <a:close/>
                  <a:moveTo>
                    <a:pt x="52" y="63"/>
                  </a:moveTo>
                  <a:cubicBezTo>
                    <a:pt x="52" y="63"/>
                    <a:pt x="52" y="63"/>
                    <a:pt x="52" y="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53"/>
            <p:cNvSpPr>
              <a:spLocks noEditPoints="1"/>
            </p:cNvSpPr>
            <p:nvPr/>
          </p:nvSpPr>
          <p:spPr bwMode="auto">
            <a:xfrm>
              <a:off x="2784475" y="1514475"/>
              <a:ext cx="65088" cy="69850"/>
            </a:xfrm>
            <a:custGeom>
              <a:avLst/>
              <a:gdLst>
                <a:gd name="T0" fmla="*/ 49 w 69"/>
                <a:gd name="T1" fmla="*/ 9 h 72"/>
                <a:gd name="T2" fmla="*/ 6 w 69"/>
                <a:gd name="T3" fmla="*/ 21 h 72"/>
                <a:gd name="T4" fmla="*/ 7 w 69"/>
                <a:gd name="T5" fmla="*/ 52 h 72"/>
                <a:gd name="T6" fmla="*/ 18 w 69"/>
                <a:gd name="T7" fmla="*/ 64 h 72"/>
                <a:gd name="T8" fmla="*/ 61 w 69"/>
                <a:gd name="T9" fmla="*/ 52 h 72"/>
                <a:gd name="T10" fmla="*/ 49 w 69"/>
                <a:gd name="T11" fmla="*/ 9 h 72"/>
                <a:gd name="T12" fmla="*/ 49 w 69"/>
                <a:gd name="T13" fmla="*/ 9 h 72"/>
                <a:gd name="T14" fmla="*/ 49 w 69"/>
                <a:gd name="T15" fmla="*/ 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" h="72">
                  <a:moveTo>
                    <a:pt x="49" y="9"/>
                  </a:moveTo>
                  <a:cubicBezTo>
                    <a:pt x="34" y="0"/>
                    <a:pt x="15" y="6"/>
                    <a:pt x="6" y="21"/>
                  </a:cubicBezTo>
                  <a:cubicBezTo>
                    <a:pt x="0" y="31"/>
                    <a:pt x="1" y="43"/>
                    <a:pt x="7" y="52"/>
                  </a:cubicBezTo>
                  <a:cubicBezTo>
                    <a:pt x="9" y="57"/>
                    <a:pt x="13" y="61"/>
                    <a:pt x="18" y="64"/>
                  </a:cubicBezTo>
                  <a:cubicBezTo>
                    <a:pt x="33" y="72"/>
                    <a:pt x="52" y="67"/>
                    <a:pt x="61" y="52"/>
                  </a:cubicBezTo>
                  <a:cubicBezTo>
                    <a:pt x="69" y="36"/>
                    <a:pt x="64" y="18"/>
                    <a:pt x="49" y="9"/>
                  </a:cubicBezTo>
                  <a:close/>
                  <a:moveTo>
                    <a:pt x="49" y="9"/>
                  </a:moveTo>
                  <a:cubicBezTo>
                    <a:pt x="49" y="9"/>
                    <a:pt x="49" y="9"/>
                    <a:pt x="4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3582875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069447" y="1251937"/>
            <a:ext cx="38042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어려웠던 점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5B59ADF7-8A39-D148-8872-980C41D64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179222"/>
              </p:ext>
            </p:extLst>
          </p:nvPr>
        </p:nvGraphicFramePr>
        <p:xfrm>
          <a:off x="1809694" y="2527200"/>
          <a:ext cx="8128000" cy="274335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870523623"/>
                    </a:ext>
                  </a:extLst>
                </a:gridCol>
              </a:tblGrid>
              <a:tr h="914453">
                <a:tc>
                  <a:txBody>
                    <a:bodyPr/>
                    <a:lstStyle/>
                    <a:p>
                      <a:pPr marL="342900" indent="-342900" latinLnBrk="1"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2400" b="0" dirty="0"/>
                        <a:t> 오라클 한글 깨짐 현상으로 인해 데이터 조회 불가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591879"/>
                  </a:ext>
                </a:extLst>
              </a:tr>
              <a:tr h="914453">
                <a:tc>
                  <a:txBody>
                    <a:bodyPr/>
                    <a:lstStyle/>
                    <a:p>
                      <a:pPr marL="342900" indent="-342900" latinLnBrk="1"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2400" b="0" dirty="0"/>
                        <a:t> 스프링 설치 오류로 인해 스프링 게시판 구축 불가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507026"/>
                  </a:ext>
                </a:extLst>
              </a:tr>
              <a:tr h="914453">
                <a:tc>
                  <a:txBody>
                    <a:bodyPr/>
                    <a:lstStyle/>
                    <a:p>
                      <a:pPr marL="342900" indent="-342900" latinLnBrk="1"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2400" b="0" dirty="0"/>
                        <a:t> 오류 해결에 많은 시간이 소요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008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65662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15697" y="1251937"/>
            <a:ext cx="31117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해결 방안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DE4640D-F832-3E27-62A8-08FD61838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821510"/>
              </p:ext>
            </p:extLst>
          </p:nvPr>
        </p:nvGraphicFramePr>
        <p:xfrm>
          <a:off x="1203985" y="2668771"/>
          <a:ext cx="9494875" cy="3241473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9494875">
                  <a:extLst>
                    <a:ext uri="{9D8B030D-6E8A-4147-A177-3AD203B41FA5}">
                      <a16:colId xmlns:a16="http://schemas.microsoft.com/office/drawing/2014/main" val="438845130"/>
                    </a:ext>
                  </a:extLst>
                </a:gridCol>
              </a:tblGrid>
              <a:tr h="560699">
                <a:tc>
                  <a:txBody>
                    <a:bodyPr/>
                    <a:lstStyle/>
                    <a:p>
                      <a:pPr marL="457200" indent="-457200" latinLnBrk="1"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2800" b="0" dirty="0"/>
                        <a:t> 데이터베이스 캐릭터셋 확인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894117"/>
                  </a:ext>
                </a:extLst>
              </a:tr>
              <a:tr h="560699">
                <a:tc>
                  <a:txBody>
                    <a:bodyPr/>
                    <a:lstStyle/>
                    <a:p>
                      <a:pPr marL="457200" indent="-457200" latinLnBrk="1"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2800" b="0" dirty="0"/>
                        <a:t> 클라이언트 캐릭터셋 일치 여부 확인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963092"/>
                  </a:ext>
                </a:extLst>
              </a:tr>
              <a:tr h="530019">
                <a:tc>
                  <a:txBody>
                    <a:bodyPr/>
                    <a:lstStyle/>
                    <a:p>
                      <a:pPr marL="457200" indent="-457200" latinLnBrk="1"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2800" b="0" dirty="0"/>
                        <a:t> 가이드</a:t>
                      </a:r>
                      <a:r>
                        <a:rPr lang="en-US" altLang="ko-KR" sz="2800" b="0" dirty="0"/>
                        <a:t>, </a:t>
                      </a:r>
                      <a:r>
                        <a:rPr lang="ko-KR" altLang="en-US" sz="2800" b="0" dirty="0"/>
                        <a:t>자료 및 검색 엔진</a:t>
                      </a:r>
                      <a:r>
                        <a:rPr lang="en-US" altLang="ko-KR" sz="2800" b="0" dirty="0"/>
                        <a:t>, </a:t>
                      </a:r>
                      <a:r>
                        <a:rPr lang="ko-KR" altLang="en-US" sz="2800" b="0" dirty="0"/>
                        <a:t>커뮤니티 활용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042619"/>
                  </a:ext>
                </a:extLst>
              </a:tr>
              <a:tr h="530019">
                <a:tc>
                  <a:txBody>
                    <a:bodyPr/>
                    <a:lstStyle/>
                    <a:p>
                      <a:pPr marL="457200" indent="-457200" latinLnBrk="1">
                        <a:buFont typeface="Wingdings" panose="05000000000000000000" pitchFamily="2" charset="2"/>
                        <a:buChar char="l"/>
                      </a:pPr>
                      <a:r>
                        <a:rPr lang="en-US" altLang="ko-KR" sz="2800" b="0" dirty="0"/>
                        <a:t> JSP</a:t>
                      </a:r>
                      <a:r>
                        <a:rPr lang="ko-KR" altLang="en-US" sz="2800" b="0" dirty="0"/>
                        <a:t>로 </a:t>
                      </a:r>
                      <a:r>
                        <a:rPr lang="en-US" altLang="ko-KR" sz="2800" b="0" dirty="0"/>
                        <a:t>MVC </a:t>
                      </a:r>
                      <a:r>
                        <a:rPr lang="ko-KR" altLang="en-US" sz="2800" b="0" dirty="0"/>
                        <a:t>기반 게시판 구축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075960"/>
                  </a:ext>
                </a:extLst>
              </a:tr>
              <a:tr h="1060037">
                <a:tc>
                  <a:txBody>
                    <a:bodyPr/>
                    <a:lstStyle/>
                    <a:p>
                      <a:pPr marL="457200" indent="-457200" latinLnBrk="1"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2800" b="0" dirty="0"/>
                        <a:t> 테스트 자동화 도구나 디버깅 도구 활용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870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45623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15699" y="1251937"/>
            <a:ext cx="31117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보완할 점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7B37C8A2-2E69-BB5C-4AE3-D2EB5D004D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2559"/>
              </p:ext>
            </p:extLst>
          </p:nvPr>
        </p:nvGraphicFramePr>
        <p:xfrm>
          <a:off x="1317400" y="2631219"/>
          <a:ext cx="8757540" cy="263782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757540">
                  <a:extLst>
                    <a:ext uri="{9D8B030D-6E8A-4147-A177-3AD203B41FA5}">
                      <a16:colId xmlns:a16="http://schemas.microsoft.com/office/drawing/2014/main" val="1094126604"/>
                    </a:ext>
                  </a:extLst>
                </a:gridCol>
              </a:tblGrid>
              <a:tr h="651552">
                <a:tc>
                  <a:txBody>
                    <a:bodyPr/>
                    <a:lstStyle/>
                    <a:p>
                      <a:pPr marL="457200" indent="-457200" latinLnBrk="1">
                        <a:buFont typeface="Wingdings" panose="05000000000000000000" pitchFamily="2" charset="2"/>
                        <a:buChar char="l"/>
                      </a:pPr>
                      <a:r>
                        <a:rPr lang="en-US" altLang="ko-KR" sz="2800" b="0" dirty="0"/>
                        <a:t> URL</a:t>
                      </a:r>
                      <a:r>
                        <a:rPr lang="ko-KR" altLang="en-US" sz="2800" b="0" dirty="0"/>
                        <a:t> 설계 필요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790066"/>
                  </a:ext>
                </a:extLst>
              </a:tr>
              <a:tr h="683173">
                <a:tc>
                  <a:txBody>
                    <a:bodyPr/>
                    <a:lstStyle/>
                    <a:p>
                      <a:pPr marL="457200" indent="-457200" latinLnBrk="1"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2800" b="0" dirty="0"/>
                        <a:t> 스프링 활용하여 </a:t>
                      </a:r>
                      <a:r>
                        <a:rPr lang="en-US" altLang="ko-KR" sz="2800" b="0" dirty="0"/>
                        <a:t>MVC </a:t>
                      </a:r>
                      <a:r>
                        <a:rPr lang="ko-KR" altLang="en-US" sz="2800" b="0" dirty="0"/>
                        <a:t>모델 게시판 구축 필요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106068"/>
                  </a:ext>
                </a:extLst>
              </a:tr>
              <a:tr h="651552">
                <a:tc>
                  <a:txBody>
                    <a:bodyPr/>
                    <a:lstStyle/>
                    <a:p>
                      <a:pPr marL="457200" indent="-457200" latinLnBrk="1"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2800" b="0" dirty="0"/>
                        <a:t> 개인 정보 일부만 </a:t>
                      </a:r>
                      <a:r>
                        <a:rPr lang="ko-KR" altLang="en-US" sz="2800" b="0" dirty="0" err="1"/>
                        <a:t>마스킹</a:t>
                      </a:r>
                      <a:r>
                        <a:rPr lang="ko-KR" altLang="en-US" sz="2800" b="0" dirty="0"/>
                        <a:t> 처리 필요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640541"/>
                  </a:ext>
                </a:extLst>
              </a:tr>
              <a:tr h="651552">
                <a:tc>
                  <a:txBody>
                    <a:bodyPr/>
                    <a:lstStyle/>
                    <a:p>
                      <a:pPr marL="457200" indent="-457200" latinLnBrk="1"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2800" b="0" dirty="0"/>
                        <a:t> 가이드 및 자료를 활용하여 오류 해결 시간 최소화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165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01794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095003" y="2282517"/>
            <a:ext cx="7250476" cy="1498334"/>
            <a:chOff x="3652132" y="2282517"/>
            <a:chExt cx="5742308" cy="1498334"/>
          </a:xfrm>
        </p:grpSpPr>
        <p:sp>
          <p:nvSpPr>
            <p:cNvPr id="30" name="TextBox 29"/>
            <p:cNvSpPr txBox="1"/>
            <p:nvPr/>
          </p:nvSpPr>
          <p:spPr>
            <a:xfrm>
              <a:off x="3652132" y="2580522"/>
              <a:ext cx="468269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200" kern="0" dirty="0">
                  <a:solidFill>
                    <a:schemeClr val="bg1"/>
                  </a:solidFill>
                  <a:latin typeface="+mj-lt"/>
                </a:rPr>
                <a:t>THANK YOU</a:t>
              </a:r>
            </a:p>
          </p:txBody>
        </p:sp>
        <p:sp>
          <p:nvSpPr>
            <p:cNvPr id="5" name="Freeform 82"/>
            <p:cNvSpPr>
              <a:spLocks noEditPoints="1"/>
            </p:cNvSpPr>
            <p:nvPr/>
          </p:nvSpPr>
          <p:spPr bwMode="auto">
            <a:xfrm>
              <a:off x="8075139" y="2282517"/>
              <a:ext cx="1319301" cy="1319301"/>
            </a:xfrm>
            <a:custGeom>
              <a:avLst/>
              <a:gdLst>
                <a:gd name="T0" fmla="*/ 83 w 128"/>
                <a:gd name="T1" fmla="*/ 40 h 128"/>
                <a:gd name="T2" fmla="*/ 64 w 128"/>
                <a:gd name="T3" fmla="*/ 0 h 128"/>
                <a:gd name="T4" fmla="*/ 36 w 128"/>
                <a:gd name="T5" fmla="*/ 41 h 128"/>
                <a:gd name="T6" fmla="*/ 32 w 128"/>
                <a:gd name="T7" fmla="*/ 43 h 128"/>
                <a:gd name="T8" fmla="*/ 12 w 128"/>
                <a:gd name="T9" fmla="*/ 40 h 128"/>
                <a:gd name="T10" fmla="*/ 0 w 128"/>
                <a:gd name="T11" fmla="*/ 116 h 128"/>
                <a:gd name="T12" fmla="*/ 24 w 128"/>
                <a:gd name="T13" fmla="*/ 128 h 128"/>
                <a:gd name="T14" fmla="*/ 35 w 128"/>
                <a:gd name="T15" fmla="*/ 121 h 128"/>
                <a:gd name="T16" fmla="*/ 36 w 128"/>
                <a:gd name="T17" fmla="*/ 121 h 128"/>
                <a:gd name="T18" fmla="*/ 76 w 128"/>
                <a:gd name="T19" fmla="*/ 128 h 128"/>
                <a:gd name="T20" fmla="*/ 112 w 128"/>
                <a:gd name="T21" fmla="*/ 120 h 128"/>
                <a:gd name="T22" fmla="*/ 114 w 128"/>
                <a:gd name="T23" fmla="*/ 109 h 128"/>
                <a:gd name="T24" fmla="*/ 121 w 128"/>
                <a:gd name="T25" fmla="*/ 88 h 128"/>
                <a:gd name="T26" fmla="*/ 124 w 128"/>
                <a:gd name="T27" fmla="*/ 67 h 128"/>
                <a:gd name="T28" fmla="*/ 128 w 128"/>
                <a:gd name="T29" fmla="*/ 58 h 128"/>
                <a:gd name="T30" fmla="*/ 117 w 128"/>
                <a:gd name="T31" fmla="*/ 42 h 128"/>
                <a:gd name="T32" fmla="*/ 24 w 128"/>
                <a:gd name="T33" fmla="*/ 120 h 128"/>
                <a:gd name="T34" fmla="*/ 8 w 128"/>
                <a:gd name="T35" fmla="*/ 116 h 128"/>
                <a:gd name="T36" fmla="*/ 12 w 128"/>
                <a:gd name="T37" fmla="*/ 48 h 128"/>
                <a:gd name="T38" fmla="*/ 28 w 128"/>
                <a:gd name="T39" fmla="*/ 52 h 128"/>
                <a:gd name="T40" fmla="*/ 120 w 128"/>
                <a:gd name="T41" fmla="*/ 58 h 128"/>
                <a:gd name="T42" fmla="*/ 104 w 128"/>
                <a:gd name="T43" fmla="*/ 64 h 128"/>
                <a:gd name="T44" fmla="*/ 104 w 128"/>
                <a:gd name="T45" fmla="*/ 68 h 128"/>
                <a:gd name="T46" fmla="*/ 118 w 128"/>
                <a:gd name="T47" fmla="*/ 75 h 128"/>
                <a:gd name="T48" fmla="*/ 100 w 128"/>
                <a:gd name="T49" fmla="*/ 84 h 128"/>
                <a:gd name="T50" fmla="*/ 100 w 128"/>
                <a:gd name="T51" fmla="*/ 88 h 128"/>
                <a:gd name="T52" fmla="*/ 113 w 128"/>
                <a:gd name="T53" fmla="*/ 96 h 128"/>
                <a:gd name="T54" fmla="*/ 96 w 128"/>
                <a:gd name="T55" fmla="*/ 104 h 128"/>
                <a:gd name="T56" fmla="*/ 96 w 128"/>
                <a:gd name="T57" fmla="*/ 108 h 128"/>
                <a:gd name="T58" fmla="*/ 106 w 128"/>
                <a:gd name="T59" fmla="*/ 114 h 128"/>
                <a:gd name="T60" fmla="*/ 98 w 128"/>
                <a:gd name="T61" fmla="*/ 120 h 128"/>
                <a:gd name="T62" fmla="*/ 54 w 128"/>
                <a:gd name="T63" fmla="*/ 117 h 128"/>
                <a:gd name="T64" fmla="*/ 32 w 128"/>
                <a:gd name="T65" fmla="*/ 110 h 128"/>
                <a:gd name="T66" fmla="*/ 35 w 128"/>
                <a:gd name="T67" fmla="*/ 50 h 128"/>
                <a:gd name="T68" fmla="*/ 60 w 128"/>
                <a:gd name="T69" fmla="*/ 12 h 128"/>
                <a:gd name="T70" fmla="*/ 76 w 128"/>
                <a:gd name="T71" fmla="*/ 27 h 128"/>
                <a:gd name="T72" fmla="*/ 115 w 128"/>
                <a:gd name="T73" fmla="*/ 50 h 128"/>
                <a:gd name="T74" fmla="*/ 120 w 128"/>
                <a:gd name="T75" fmla="*/ 5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" h="128">
                  <a:moveTo>
                    <a:pt x="117" y="42"/>
                  </a:moveTo>
                  <a:cubicBezTo>
                    <a:pt x="112" y="41"/>
                    <a:pt x="100" y="41"/>
                    <a:pt x="83" y="40"/>
                  </a:cubicBezTo>
                  <a:cubicBezTo>
                    <a:pt x="84" y="36"/>
                    <a:pt x="84" y="33"/>
                    <a:pt x="84" y="27"/>
                  </a:cubicBezTo>
                  <a:cubicBezTo>
                    <a:pt x="84" y="13"/>
                    <a:pt x="73" y="0"/>
                    <a:pt x="64" y="0"/>
                  </a:cubicBezTo>
                  <a:cubicBezTo>
                    <a:pt x="57" y="0"/>
                    <a:pt x="52" y="5"/>
                    <a:pt x="52" y="12"/>
                  </a:cubicBezTo>
                  <a:cubicBezTo>
                    <a:pt x="52" y="20"/>
                    <a:pt x="49" y="34"/>
                    <a:pt x="36" y="41"/>
                  </a:cubicBezTo>
                  <a:cubicBezTo>
                    <a:pt x="35" y="41"/>
                    <a:pt x="32" y="43"/>
                    <a:pt x="32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0" y="41"/>
                    <a:pt x="27" y="40"/>
                    <a:pt x="24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5" y="40"/>
                    <a:pt x="0" y="45"/>
                    <a:pt x="0" y="52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3"/>
                    <a:pt x="5" y="128"/>
                    <a:pt x="12" y="128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9" y="128"/>
                    <a:pt x="33" y="125"/>
                    <a:pt x="35" y="121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5" y="121"/>
                    <a:pt x="35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8" y="122"/>
                    <a:pt x="43" y="123"/>
                    <a:pt x="52" y="125"/>
                  </a:cubicBezTo>
                  <a:cubicBezTo>
                    <a:pt x="54" y="126"/>
                    <a:pt x="65" y="128"/>
                    <a:pt x="76" y="128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105" y="128"/>
                    <a:pt x="109" y="125"/>
                    <a:pt x="112" y="120"/>
                  </a:cubicBezTo>
                  <a:cubicBezTo>
                    <a:pt x="112" y="120"/>
                    <a:pt x="113" y="118"/>
                    <a:pt x="114" y="116"/>
                  </a:cubicBezTo>
                  <a:cubicBezTo>
                    <a:pt x="115" y="114"/>
                    <a:pt x="115" y="112"/>
                    <a:pt x="114" y="109"/>
                  </a:cubicBezTo>
                  <a:cubicBezTo>
                    <a:pt x="118" y="106"/>
                    <a:pt x="120" y="102"/>
                    <a:pt x="121" y="99"/>
                  </a:cubicBezTo>
                  <a:cubicBezTo>
                    <a:pt x="122" y="94"/>
                    <a:pt x="122" y="90"/>
                    <a:pt x="121" y="88"/>
                  </a:cubicBezTo>
                  <a:cubicBezTo>
                    <a:pt x="123" y="85"/>
                    <a:pt x="125" y="82"/>
                    <a:pt x="126" y="77"/>
                  </a:cubicBezTo>
                  <a:cubicBezTo>
                    <a:pt x="127" y="73"/>
                    <a:pt x="126" y="70"/>
                    <a:pt x="124" y="67"/>
                  </a:cubicBezTo>
                  <a:cubicBezTo>
                    <a:pt x="127" y="65"/>
                    <a:pt x="128" y="61"/>
                    <a:pt x="128" y="58"/>
                  </a:cubicBezTo>
                  <a:cubicBezTo>
                    <a:pt x="128" y="58"/>
                    <a:pt x="128" y="58"/>
                    <a:pt x="128" y="58"/>
                  </a:cubicBezTo>
                  <a:cubicBezTo>
                    <a:pt x="128" y="57"/>
                    <a:pt x="128" y="57"/>
                    <a:pt x="128" y="56"/>
                  </a:cubicBezTo>
                  <a:cubicBezTo>
                    <a:pt x="128" y="51"/>
                    <a:pt x="125" y="44"/>
                    <a:pt x="117" y="42"/>
                  </a:cubicBezTo>
                  <a:close/>
                  <a:moveTo>
                    <a:pt x="28" y="116"/>
                  </a:moveTo>
                  <a:cubicBezTo>
                    <a:pt x="28" y="118"/>
                    <a:pt x="26" y="120"/>
                    <a:pt x="24" y="120"/>
                  </a:cubicBezTo>
                  <a:cubicBezTo>
                    <a:pt x="12" y="120"/>
                    <a:pt x="12" y="120"/>
                    <a:pt x="12" y="120"/>
                  </a:cubicBezTo>
                  <a:cubicBezTo>
                    <a:pt x="10" y="120"/>
                    <a:pt x="8" y="118"/>
                    <a:pt x="8" y="11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0"/>
                    <a:pt x="10" y="48"/>
                    <a:pt x="12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6" y="48"/>
                    <a:pt x="28" y="50"/>
                    <a:pt x="28" y="52"/>
                  </a:cubicBezTo>
                  <a:lnTo>
                    <a:pt x="28" y="116"/>
                  </a:lnTo>
                  <a:close/>
                  <a:moveTo>
                    <a:pt x="120" y="58"/>
                  </a:moveTo>
                  <a:cubicBezTo>
                    <a:pt x="120" y="60"/>
                    <a:pt x="119" y="64"/>
                    <a:pt x="112" y="64"/>
                  </a:cubicBezTo>
                  <a:cubicBezTo>
                    <a:pt x="106" y="64"/>
                    <a:pt x="104" y="64"/>
                    <a:pt x="104" y="64"/>
                  </a:cubicBezTo>
                  <a:cubicBezTo>
                    <a:pt x="103" y="64"/>
                    <a:pt x="102" y="65"/>
                    <a:pt x="102" y="66"/>
                  </a:cubicBezTo>
                  <a:cubicBezTo>
                    <a:pt x="102" y="67"/>
                    <a:pt x="103" y="68"/>
                    <a:pt x="104" y="68"/>
                  </a:cubicBezTo>
                  <a:cubicBezTo>
                    <a:pt x="104" y="68"/>
                    <a:pt x="106" y="68"/>
                    <a:pt x="112" y="68"/>
                  </a:cubicBezTo>
                  <a:cubicBezTo>
                    <a:pt x="118" y="68"/>
                    <a:pt x="119" y="73"/>
                    <a:pt x="118" y="75"/>
                  </a:cubicBezTo>
                  <a:cubicBezTo>
                    <a:pt x="118" y="78"/>
                    <a:pt x="116" y="84"/>
                    <a:pt x="110" y="84"/>
                  </a:cubicBezTo>
                  <a:cubicBezTo>
                    <a:pt x="103" y="84"/>
                    <a:pt x="100" y="84"/>
                    <a:pt x="100" y="84"/>
                  </a:cubicBezTo>
                  <a:cubicBezTo>
                    <a:pt x="99" y="84"/>
                    <a:pt x="98" y="85"/>
                    <a:pt x="98" y="86"/>
                  </a:cubicBezTo>
                  <a:cubicBezTo>
                    <a:pt x="98" y="87"/>
                    <a:pt x="99" y="88"/>
                    <a:pt x="100" y="88"/>
                  </a:cubicBezTo>
                  <a:cubicBezTo>
                    <a:pt x="100" y="88"/>
                    <a:pt x="105" y="88"/>
                    <a:pt x="108" y="88"/>
                  </a:cubicBezTo>
                  <a:cubicBezTo>
                    <a:pt x="115" y="88"/>
                    <a:pt x="114" y="93"/>
                    <a:pt x="113" y="96"/>
                  </a:cubicBezTo>
                  <a:cubicBezTo>
                    <a:pt x="112" y="100"/>
                    <a:pt x="111" y="104"/>
                    <a:pt x="103" y="104"/>
                  </a:cubicBezTo>
                  <a:cubicBezTo>
                    <a:pt x="100" y="104"/>
                    <a:pt x="96" y="104"/>
                    <a:pt x="96" y="104"/>
                  </a:cubicBezTo>
                  <a:cubicBezTo>
                    <a:pt x="95" y="104"/>
                    <a:pt x="94" y="105"/>
                    <a:pt x="94" y="106"/>
                  </a:cubicBezTo>
                  <a:cubicBezTo>
                    <a:pt x="94" y="107"/>
                    <a:pt x="95" y="108"/>
                    <a:pt x="96" y="108"/>
                  </a:cubicBezTo>
                  <a:cubicBezTo>
                    <a:pt x="96" y="108"/>
                    <a:pt x="99" y="108"/>
                    <a:pt x="102" y="108"/>
                  </a:cubicBezTo>
                  <a:cubicBezTo>
                    <a:pt x="107" y="108"/>
                    <a:pt x="107" y="112"/>
                    <a:pt x="106" y="114"/>
                  </a:cubicBezTo>
                  <a:cubicBezTo>
                    <a:pt x="106" y="115"/>
                    <a:pt x="105" y="116"/>
                    <a:pt x="105" y="117"/>
                  </a:cubicBezTo>
                  <a:cubicBezTo>
                    <a:pt x="104" y="119"/>
                    <a:pt x="102" y="120"/>
                    <a:pt x="98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65" y="120"/>
                    <a:pt x="54" y="118"/>
                    <a:pt x="54" y="117"/>
                  </a:cubicBezTo>
                  <a:cubicBezTo>
                    <a:pt x="37" y="114"/>
                    <a:pt x="36" y="113"/>
                    <a:pt x="35" y="113"/>
                  </a:cubicBezTo>
                  <a:cubicBezTo>
                    <a:pt x="35" y="113"/>
                    <a:pt x="32" y="112"/>
                    <a:pt x="32" y="110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2" y="52"/>
                    <a:pt x="33" y="51"/>
                    <a:pt x="35" y="50"/>
                  </a:cubicBezTo>
                  <a:cubicBezTo>
                    <a:pt x="35" y="50"/>
                    <a:pt x="36" y="50"/>
                    <a:pt x="36" y="50"/>
                  </a:cubicBezTo>
                  <a:cubicBezTo>
                    <a:pt x="54" y="42"/>
                    <a:pt x="60" y="26"/>
                    <a:pt x="60" y="12"/>
                  </a:cubicBezTo>
                  <a:cubicBezTo>
                    <a:pt x="60" y="10"/>
                    <a:pt x="62" y="8"/>
                    <a:pt x="64" y="8"/>
                  </a:cubicBezTo>
                  <a:cubicBezTo>
                    <a:pt x="68" y="8"/>
                    <a:pt x="76" y="16"/>
                    <a:pt x="76" y="27"/>
                  </a:cubicBezTo>
                  <a:cubicBezTo>
                    <a:pt x="76" y="36"/>
                    <a:pt x="75" y="38"/>
                    <a:pt x="72" y="48"/>
                  </a:cubicBezTo>
                  <a:cubicBezTo>
                    <a:pt x="112" y="48"/>
                    <a:pt x="112" y="49"/>
                    <a:pt x="115" y="50"/>
                  </a:cubicBezTo>
                  <a:cubicBezTo>
                    <a:pt x="120" y="51"/>
                    <a:pt x="120" y="54"/>
                    <a:pt x="120" y="56"/>
                  </a:cubicBezTo>
                  <a:cubicBezTo>
                    <a:pt x="120" y="57"/>
                    <a:pt x="120" y="57"/>
                    <a:pt x="120" y="5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8442343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18" b="15314"/>
          <a:stretch/>
        </p:blipFill>
        <p:spPr>
          <a:xfrm>
            <a:off x="316716" y="202074"/>
            <a:ext cx="6649559" cy="57655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75559" y="2061370"/>
            <a:ext cx="4473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2. </a:t>
            </a:r>
            <a:r>
              <a:rPr lang="ko-KR" altLang="en-US" sz="54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개발 일정</a:t>
            </a:r>
            <a:endParaRPr lang="en-US" sz="5400" b="1" kern="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288160" y="189541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000"/>
          </a:p>
        </p:txBody>
      </p:sp>
      <p:sp>
        <p:nvSpPr>
          <p:cNvPr id="38" name="Rectangle 37"/>
          <p:cNvSpPr/>
          <p:nvPr/>
        </p:nvSpPr>
        <p:spPr>
          <a:xfrm>
            <a:off x="0" y="0"/>
            <a:ext cx="2220686" cy="18631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 rot="5400000">
            <a:off x="9735050" y="4416378"/>
            <a:ext cx="4102627" cy="8112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593028" y="625401"/>
            <a:ext cx="803898" cy="612371"/>
            <a:chOff x="1938338" y="685800"/>
            <a:chExt cx="1485900" cy="1131888"/>
          </a:xfrm>
          <a:solidFill>
            <a:schemeClr val="bg1"/>
          </a:solidFill>
        </p:grpSpPr>
        <p:sp>
          <p:nvSpPr>
            <p:cNvPr id="41" name="Freeform 38"/>
            <p:cNvSpPr>
              <a:spLocks noEditPoints="1"/>
            </p:cNvSpPr>
            <p:nvPr/>
          </p:nvSpPr>
          <p:spPr bwMode="auto">
            <a:xfrm>
              <a:off x="2441575" y="685800"/>
              <a:ext cx="982663" cy="1131888"/>
            </a:xfrm>
            <a:custGeom>
              <a:avLst/>
              <a:gdLst>
                <a:gd name="T0" fmla="*/ 942 w 1033"/>
                <a:gd name="T1" fmla="*/ 354 h 1188"/>
                <a:gd name="T2" fmla="*/ 982 w 1033"/>
                <a:gd name="T3" fmla="*/ 354 h 1188"/>
                <a:gd name="T4" fmla="*/ 1022 w 1033"/>
                <a:gd name="T5" fmla="*/ 314 h 1188"/>
                <a:gd name="T6" fmla="*/ 1022 w 1033"/>
                <a:gd name="T7" fmla="*/ 274 h 1188"/>
                <a:gd name="T8" fmla="*/ 932 w 1033"/>
                <a:gd name="T9" fmla="*/ 184 h 1188"/>
                <a:gd name="T10" fmla="*/ 892 w 1033"/>
                <a:gd name="T11" fmla="*/ 184 h 1188"/>
                <a:gd name="T12" fmla="*/ 852 w 1033"/>
                <a:gd name="T13" fmla="*/ 224 h 1188"/>
                <a:gd name="T14" fmla="*/ 852 w 1033"/>
                <a:gd name="T15" fmla="*/ 264 h 1188"/>
                <a:gd name="T16" fmla="*/ 856 w 1033"/>
                <a:gd name="T17" fmla="*/ 267 h 1188"/>
                <a:gd name="T18" fmla="*/ 827 w 1033"/>
                <a:gd name="T19" fmla="*/ 296 h 1188"/>
                <a:gd name="T20" fmla="*/ 576 w 1033"/>
                <a:gd name="T21" fmla="*/ 191 h 1188"/>
                <a:gd name="T22" fmla="*/ 576 w 1033"/>
                <a:gd name="T23" fmla="*/ 140 h 1188"/>
                <a:gd name="T24" fmla="*/ 607 w 1033"/>
                <a:gd name="T25" fmla="*/ 140 h 1188"/>
                <a:gd name="T26" fmla="*/ 635 w 1033"/>
                <a:gd name="T27" fmla="*/ 112 h 1188"/>
                <a:gd name="T28" fmla="*/ 635 w 1033"/>
                <a:gd name="T29" fmla="*/ 28 h 1188"/>
                <a:gd name="T30" fmla="*/ 607 w 1033"/>
                <a:gd name="T31" fmla="*/ 0 h 1188"/>
                <a:gd name="T32" fmla="*/ 427 w 1033"/>
                <a:gd name="T33" fmla="*/ 0 h 1188"/>
                <a:gd name="T34" fmla="*/ 399 w 1033"/>
                <a:gd name="T35" fmla="*/ 28 h 1188"/>
                <a:gd name="T36" fmla="*/ 399 w 1033"/>
                <a:gd name="T37" fmla="*/ 112 h 1188"/>
                <a:gd name="T38" fmla="*/ 427 w 1033"/>
                <a:gd name="T39" fmla="*/ 140 h 1188"/>
                <a:gd name="T40" fmla="*/ 458 w 1033"/>
                <a:gd name="T41" fmla="*/ 140 h 1188"/>
                <a:gd name="T42" fmla="*/ 458 w 1033"/>
                <a:gd name="T43" fmla="*/ 191 h 1188"/>
                <a:gd name="T44" fmla="*/ 207 w 1033"/>
                <a:gd name="T45" fmla="*/ 296 h 1188"/>
                <a:gd name="T46" fmla="*/ 178 w 1033"/>
                <a:gd name="T47" fmla="*/ 267 h 1188"/>
                <a:gd name="T48" fmla="*/ 182 w 1033"/>
                <a:gd name="T49" fmla="*/ 264 h 1188"/>
                <a:gd name="T50" fmla="*/ 182 w 1033"/>
                <a:gd name="T51" fmla="*/ 224 h 1188"/>
                <a:gd name="T52" fmla="*/ 142 w 1033"/>
                <a:gd name="T53" fmla="*/ 184 h 1188"/>
                <a:gd name="T54" fmla="*/ 102 w 1033"/>
                <a:gd name="T55" fmla="*/ 184 h 1188"/>
                <a:gd name="T56" fmla="*/ 12 w 1033"/>
                <a:gd name="T57" fmla="*/ 274 h 1188"/>
                <a:gd name="T58" fmla="*/ 12 w 1033"/>
                <a:gd name="T59" fmla="*/ 314 h 1188"/>
                <a:gd name="T60" fmla="*/ 52 w 1033"/>
                <a:gd name="T61" fmla="*/ 354 h 1188"/>
                <a:gd name="T62" fmla="*/ 92 w 1033"/>
                <a:gd name="T63" fmla="*/ 354 h 1188"/>
                <a:gd name="T64" fmla="*/ 96 w 1033"/>
                <a:gd name="T65" fmla="*/ 350 h 1188"/>
                <a:gd name="T66" fmla="*/ 124 w 1033"/>
                <a:gd name="T67" fmla="*/ 378 h 1188"/>
                <a:gd name="T68" fmla="*/ 16 w 1033"/>
                <a:gd name="T69" fmla="*/ 688 h 1188"/>
                <a:gd name="T70" fmla="*/ 517 w 1033"/>
                <a:gd name="T71" fmla="*/ 1188 h 1188"/>
                <a:gd name="T72" fmla="*/ 1017 w 1033"/>
                <a:gd name="T73" fmla="*/ 688 h 1188"/>
                <a:gd name="T74" fmla="*/ 910 w 1033"/>
                <a:gd name="T75" fmla="*/ 378 h 1188"/>
                <a:gd name="T76" fmla="*/ 938 w 1033"/>
                <a:gd name="T77" fmla="*/ 350 h 1188"/>
                <a:gd name="T78" fmla="*/ 942 w 1033"/>
                <a:gd name="T79" fmla="*/ 354 h 1188"/>
                <a:gd name="T80" fmla="*/ 517 w 1033"/>
                <a:gd name="T81" fmla="*/ 1072 h 1188"/>
                <a:gd name="T82" fmla="*/ 133 w 1033"/>
                <a:gd name="T83" fmla="*/ 688 h 1188"/>
                <a:gd name="T84" fmla="*/ 517 w 1033"/>
                <a:gd name="T85" fmla="*/ 304 h 1188"/>
                <a:gd name="T86" fmla="*/ 901 w 1033"/>
                <a:gd name="T87" fmla="*/ 688 h 1188"/>
                <a:gd name="T88" fmla="*/ 517 w 1033"/>
                <a:gd name="T89" fmla="*/ 1072 h 1188"/>
                <a:gd name="T90" fmla="*/ 517 w 1033"/>
                <a:gd name="T91" fmla="*/ 1072 h 1188"/>
                <a:gd name="T92" fmla="*/ 517 w 1033"/>
                <a:gd name="T93" fmla="*/ 1072 h 1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33" h="1188">
                  <a:moveTo>
                    <a:pt x="942" y="354"/>
                  </a:moveTo>
                  <a:cubicBezTo>
                    <a:pt x="953" y="365"/>
                    <a:pt x="971" y="365"/>
                    <a:pt x="982" y="354"/>
                  </a:cubicBezTo>
                  <a:cubicBezTo>
                    <a:pt x="1022" y="314"/>
                    <a:pt x="1022" y="314"/>
                    <a:pt x="1022" y="314"/>
                  </a:cubicBezTo>
                  <a:cubicBezTo>
                    <a:pt x="1033" y="303"/>
                    <a:pt x="1033" y="285"/>
                    <a:pt x="1022" y="274"/>
                  </a:cubicBezTo>
                  <a:cubicBezTo>
                    <a:pt x="932" y="184"/>
                    <a:pt x="932" y="184"/>
                    <a:pt x="932" y="184"/>
                  </a:cubicBezTo>
                  <a:cubicBezTo>
                    <a:pt x="920" y="172"/>
                    <a:pt x="903" y="172"/>
                    <a:pt x="892" y="184"/>
                  </a:cubicBezTo>
                  <a:cubicBezTo>
                    <a:pt x="852" y="224"/>
                    <a:pt x="852" y="224"/>
                    <a:pt x="852" y="224"/>
                  </a:cubicBezTo>
                  <a:cubicBezTo>
                    <a:pt x="840" y="235"/>
                    <a:pt x="840" y="253"/>
                    <a:pt x="852" y="264"/>
                  </a:cubicBezTo>
                  <a:cubicBezTo>
                    <a:pt x="856" y="267"/>
                    <a:pt x="856" y="267"/>
                    <a:pt x="856" y="267"/>
                  </a:cubicBezTo>
                  <a:cubicBezTo>
                    <a:pt x="827" y="296"/>
                    <a:pt x="827" y="296"/>
                    <a:pt x="827" y="296"/>
                  </a:cubicBezTo>
                  <a:cubicBezTo>
                    <a:pt x="756" y="239"/>
                    <a:pt x="670" y="202"/>
                    <a:pt x="576" y="191"/>
                  </a:cubicBezTo>
                  <a:cubicBezTo>
                    <a:pt x="576" y="140"/>
                    <a:pt x="576" y="140"/>
                    <a:pt x="576" y="140"/>
                  </a:cubicBezTo>
                  <a:cubicBezTo>
                    <a:pt x="607" y="140"/>
                    <a:pt x="607" y="140"/>
                    <a:pt x="607" y="140"/>
                  </a:cubicBezTo>
                  <a:cubicBezTo>
                    <a:pt x="623" y="140"/>
                    <a:pt x="635" y="127"/>
                    <a:pt x="635" y="112"/>
                  </a:cubicBezTo>
                  <a:cubicBezTo>
                    <a:pt x="635" y="28"/>
                    <a:pt x="635" y="28"/>
                    <a:pt x="635" y="28"/>
                  </a:cubicBezTo>
                  <a:cubicBezTo>
                    <a:pt x="635" y="13"/>
                    <a:pt x="622" y="0"/>
                    <a:pt x="607" y="0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11" y="0"/>
                    <a:pt x="399" y="13"/>
                    <a:pt x="399" y="28"/>
                  </a:cubicBezTo>
                  <a:cubicBezTo>
                    <a:pt x="399" y="112"/>
                    <a:pt x="399" y="112"/>
                    <a:pt x="399" y="112"/>
                  </a:cubicBezTo>
                  <a:cubicBezTo>
                    <a:pt x="399" y="127"/>
                    <a:pt x="412" y="140"/>
                    <a:pt x="427" y="140"/>
                  </a:cubicBezTo>
                  <a:cubicBezTo>
                    <a:pt x="458" y="140"/>
                    <a:pt x="458" y="140"/>
                    <a:pt x="458" y="140"/>
                  </a:cubicBezTo>
                  <a:cubicBezTo>
                    <a:pt x="458" y="191"/>
                    <a:pt x="458" y="191"/>
                    <a:pt x="458" y="191"/>
                  </a:cubicBezTo>
                  <a:cubicBezTo>
                    <a:pt x="364" y="202"/>
                    <a:pt x="277" y="240"/>
                    <a:pt x="207" y="296"/>
                  </a:cubicBezTo>
                  <a:cubicBezTo>
                    <a:pt x="178" y="267"/>
                    <a:pt x="178" y="267"/>
                    <a:pt x="178" y="267"/>
                  </a:cubicBezTo>
                  <a:cubicBezTo>
                    <a:pt x="182" y="264"/>
                    <a:pt x="182" y="264"/>
                    <a:pt x="182" y="264"/>
                  </a:cubicBezTo>
                  <a:cubicBezTo>
                    <a:pt x="193" y="252"/>
                    <a:pt x="193" y="234"/>
                    <a:pt x="182" y="224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31" y="172"/>
                    <a:pt x="113" y="172"/>
                    <a:pt x="102" y="184"/>
                  </a:cubicBezTo>
                  <a:cubicBezTo>
                    <a:pt x="12" y="274"/>
                    <a:pt x="12" y="274"/>
                    <a:pt x="12" y="274"/>
                  </a:cubicBezTo>
                  <a:cubicBezTo>
                    <a:pt x="0" y="285"/>
                    <a:pt x="0" y="303"/>
                    <a:pt x="12" y="314"/>
                  </a:cubicBezTo>
                  <a:cubicBezTo>
                    <a:pt x="52" y="354"/>
                    <a:pt x="52" y="354"/>
                    <a:pt x="52" y="354"/>
                  </a:cubicBezTo>
                  <a:cubicBezTo>
                    <a:pt x="63" y="365"/>
                    <a:pt x="81" y="365"/>
                    <a:pt x="92" y="354"/>
                  </a:cubicBezTo>
                  <a:cubicBezTo>
                    <a:pt x="96" y="350"/>
                    <a:pt x="96" y="350"/>
                    <a:pt x="96" y="350"/>
                  </a:cubicBezTo>
                  <a:cubicBezTo>
                    <a:pt x="124" y="378"/>
                    <a:pt x="124" y="378"/>
                    <a:pt x="124" y="378"/>
                  </a:cubicBezTo>
                  <a:cubicBezTo>
                    <a:pt x="56" y="464"/>
                    <a:pt x="16" y="571"/>
                    <a:pt x="16" y="688"/>
                  </a:cubicBezTo>
                  <a:cubicBezTo>
                    <a:pt x="16" y="963"/>
                    <a:pt x="241" y="1188"/>
                    <a:pt x="517" y="1188"/>
                  </a:cubicBezTo>
                  <a:cubicBezTo>
                    <a:pt x="793" y="1188"/>
                    <a:pt x="1017" y="963"/>
                    <a:pt x="1017" y="688"/>
                  </a:cubicBezTo>
                  <a:cubicBezTo>
                    <a:pt x="1017" y="571"/>
                    <a:pt x="977" y="464"/>
                    <a:pt x="910" y="378"/>
                  </a:cubicBezTo>
                  <a:cubicBezTo>
                    <a:pt x="938" y="350"/>
                    <a:pt x="938" y="350"/>
                    <a:pt x="938" y="350"/>
                  </a:cubicBezTo>
                  <a:lnTo>
                    <a:pt x="942" y="354"/>
                  </a:lnTo>
                  <a:close/>
                  <a:moveTo>
                    <a:pt x="517" y="1072"/>
                  </a:moveTo>
                  <a:cubicBezTo>
                    <a:pt x="305" y="1072"/>
                    <a:pt x="133" y="900"/>
                    <a:pt x="133" y="688"/>
                  </a:cubicBezTo>
                  <a:cubicBezTo>
                    <a:pt x="133" y="476"/>
                    <a:pt x="305" y="304"/>
                    <a:pt x="517" y="304"/>
                  </a:cubicBezTo>
                  <a:cubicBezTo>
                    <a:pt x="729" y="304"/>
                    <a:pt x="901" y="476"/>
                    <a:pt x="901" y="688"/>
                  </a:cubicBezTo>
                  <a:cubicBezTo>
                    <a:pt x="901" y="900"/>
                    <a:pt x="729" y="1072"/>
                    <a:pt x="517" y="1072"/>
                  </a:cubicBezTo>
                  <a:close/>
                  <a:moveTo>
                    <a:pt x="517" y="1072"/>
                  </a:moveTo>
                  <a:cubicBezTo>
                    <a:pt x="517" y="1072"/>
                    <a:pt x="517" y="1072"/>
                    <a:pt x="517" y="10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39"/>
            <p:cNvSpPr>
              <a:spLocks noEditPoints="1"/>
            </p:cNvSpPr>
            <p:nvPr/>
          </p:nvSpPr>
          <p:spPr bwMode="auto">
            <a:xfrm>
              <a:off x="2084388" y="1468438"/>
              <a:ext cx="317500" cy="93663"/>
            </a:xfrm>
            <a:custGeom>
              <a:avLst/>
              <a:gdLst>
                <a:gd name="T0" fmla="*/ 50 w 334"/>
                <a:gd name="T1" fmla="*/ 0 h 99"/>
                <a:gd name="T2" fmla="*/ 0 w 334"/>
                <a:gd name="T3" fmla="*/ 50 h 99"/>
                <a:gd name="T4" fmla="*/ 50 w 334"/>
                <a:gd name="T5" fmla="*/ 99 h 99"/>
                <a:gd name="T6" fmla="*/ 319 w 334"/>
                <a:gd name="T7" fmla="*/ 99 h 99"/>
                <a:gd name="T8" fmla="*/ 334 w 334"/>
                <a:gd name="T9" fmla="*/ 97 h 99"/>
                <a:gd name="T10" fmla="*/ 303 w 334"/>
                <a:gd name="T11" fmla="*/ 0 h 99"/>
                <a:gd name="T12" fmla="*/ 50 w 334"/>
                <a:gd name="T13" fmla="*/ 0 h 99"/>
                <a:gd name="T14" fmla="*/ 50 w 334"/>
                <a:gd name="T15" fmla="*/ 0 h 99"/>
                <a:gd name="T16" fmla="*/ 50 w 334"/>
                <a:gd name="T1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4" h="99">
                  <a:moveTo>
                    <a:pt x="50" y="0"/>
                  </a:moveTo>
                  <a:cubicBezTo>
                    <a:pt x="23" y="0"/>
                    <a:pt x="0" y="22"/>
                    <a:pt x="0" y="50"/>
                  </a:cubicBezTo>
                  <a:cubicBezTo>
                    <a:pt x="0" y="77"/>
                    <a:pt x="23" y="99"/>
                    <a:pt x="50" y="99"/>
                  </a:cubicBezTo>
                  <a:cubicBezTo>
                    <a:pt x="319" y="99"/>
                    <a:pt x="319" y="99"/>
                    <a:pt x="319" y="99"/>
                  </a:cubicBezTo>
                  <a:cubicBezTo>
                    <a:pt x="325" y="99"/>
                    <a:pt x="329" y="98"/>
                    <a:pt x="334" y="97"/>
                  </a:cubicBezTo>
                  <a:cubicBezTo>
                    <a:pt x="321" y="66"/>
                    <a:pt x="311" y="33"/>
                    <a:pt x="303" y="0"/>
                  </a:cubicBezTo>
                  <a:cubicBezTo>
                    <a:pt x="50" y="0"/>
                    <a:pt x="50" y="0"/>
                    <a:pt x="50" y="0"/>
                  </a:cubicBezTo>
                  <a:close/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40"/>
            <p:cNvSpPr>
              <a:spLocks noEditPoints="1"/>
            </p:cNvSpPr>
            <p:nvPr/>
          </p:nvSpPr>
          <p:spPr bwMode="auto">
            <a:xfrm>
              <a:off x="1938338" y="1119188"/>
              <a:ext cx="463550" cy="93663"/>
            </a:xfrm>
            <a:custGeom>
              <a:avLst/>
              <a:gdLst>
                <a:gd name="T0" fmla="*/ 487 w 487"/>
                <a:gd name="T1" fmla="*/ 3 h 99"/>
                <a:gd name="T2" fmla="*/ 472 w 487"/>
                <a:gd name="T3" fmla="*/ 0 h 99"/>
                <a:gd name="T4" fmla="*/ 49 w 487"/>
                <a:gd name="T5" fmla="*/ 0 h 99"/>
                <a:gd name="T6" fmla="*/ 0 w 487"/>
                <a:gd name="T7" fmla="*/ 50 h 99"/>
                <a:gd name="T8" fmla="*/ 49 w 487"/>
                <a:gd name="T9" fmla="*/ 99 h 99"/>
                <a:gd name="T10" fmla="*/ 456 w 487"/>
                <a:gd name="T11" fmla="*/ 99 h 99"/>
                <a:gd name="T12" fmla="*/ 487 w 487"/>
                <a:gd name="T13" fmla="*/ 3 h 99"/>
                <a:gd name="T14" fmla="*/ 487 w 487"/>
                <a:gd name="T15" fmla="*/ 3 h 99"/>
                <a:gd name="T16" fmla="*/ 487 w 487"/>
                <a:gd name="T17" fmla="*/ 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7" h="99">
                  <a:moveTo>
                    <a:pt x="487" y="3"/>
                  </a:moveTo>
                  <a:cubicBezTo>
                    <a:pt x="482" y="2"/>
                    <a:pt x="477" y="0"/>
                    <a:pt x="472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22" y="0"/>
                    <a:pt x="0" y="23"/>
                    <a:pt x="0" y="50"/>
                  </a:cubicBezTo>
                  <a:cubicBezTo>
                    <a:pt x="0" y="77"/>
                    <a:pt x="22" y="99"/>
                    <a:pt x="49" y="99"/>
                  </a:cubicBezTo>
                  <a:cubicBezTo>
                    <a:pt x="456" y="99"/>
                    <a:pt x="456" y="99"/>
                    <a:pt x="456" y="99"/>
                  </a:cubicBezTo>
                  <a:cubicBezTo>
                    <a:pt x="464" y="67"/>
                    <a:pt x="474" y="34"/>
                    <a:pt x="487" y="3"/>
                  </a:cubicBezTo>
                  <a:close/>
                  <a:moveTo>
                    <a:pt x="487" y="3"/>
                  </a:moveTo>
                  <a:cubicBezTo>
                    <a:pt x="487" y="3"/>
                    <a:pt x="487" y="3"/>
                    <a:pt x="487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41"/>
            <p:cNvSpPr>
              <a:spLocks noEditPoints="1"/>
            </p:cNvSpPr>
            <p:nvPr/>
          </p:nvSpPr>
          <p:spPr bwMode="auto">
            <a:xfrm>
              <a:off x="2003425" y="1293813"/>
              <a:ext cx="357188" cy="95250"/>
            </a:xfrm>
            <a:custGeom>
              <a:avLst/>
              <a:gdLst>
                <a:gd name="T0" fmla="*/ 372 w 375"/>
                <a:gd name="T1" fmla="*/ 49 h 99"/>
                <a:gd name="T2" fmla="*/ 375 w 375"/>
                <a:gd name="T3" fmla="*/ 0 h 99"/>
                <a:gd name="T4" fmla="*/ 50 w 375"/>
                <a:gd name="T5" fmla="*/ 0 h 99"/>
                <a:gd name="T6" fmla="*/ 0 w 375"/>
                <a:gd name="T7" fmla="*/ 49 h 99"/>
                <a:gd name="T8" fmla="*/ 50 w 375"/>
                <a:gd name="T9" fmla="*/ 99 h 99"/>
                <a:gd name="T10" fmla="*/ 374 w 375"/>
                <a:gd name="T11" fmla="*/ 99 h 99"/>
                <a:gd name="T12" fmla="*/ 372 w 375"/>
                <a:gd name="T13" fmla="*/ 49 h 99"/>
                <a:gd name="T14" fmla="*/ 372 w 375"/>
                <a:gd name="T15" fmla="*/ 49 h 99"/>
                <a:gd name="T16" fmla="*/ 372 w 375"/>
                <a:gd name="T17" fmla="*/ 4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5" h="99">
                  <a:moveTo>
                    <a:pt x="372" y="49"/>
                  </a:moveTo>
                  <a:cubicBezTo>
                    <a:pt x="372" y="32"/>
                    <a:pt x="373" y="16"/>
                    <a:pt x="375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76"/>
                    <a:pt x="22" y="99"/>
                    <a:pt x="50" y="99"/>
                  </a:cubicBezTo>
                  <a:cubicBezTo>
                    <a:pt x="374" y="99"/>
                    <a:pt x="374" y="99"/>
                    <a:pt x="374" y="99"/>
                  </a:cubicBezTo>
                  <a:cubicBezTo>
                    <a:pt x="373" y="83"/>
                    <a:pt x="372" y="66"/>
                    <a:pt x="372" y="49"/>
                  </a:cubicBezTo>
                  <a:close/>
                  <a:moveTo>
                    <a:pt x="372" y="49"/>
                  </a:moveTo>
                  <a:cubicBezTo>
                    <a:pt x="372" y="49"/>
                    <a:pt x="372" y="49"/>
                    <a:pt x="372" y="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42"/>
            <p:cNvSpPr>
              <a:spLocks noEditPoints="1"/>
            </p:cNvSpPr>
            <p:nvPr/>
          </p:nvSpPr>
          <p:spPr bwMode="auto">
            <a:xfrm>
              <a:off x="2849563" y="1185863"/>
              <a:ext cx="322263" cy="238125"/>
            </a:xfrm>
            <a:custGeom>
              <a:avLst/>
              <a:gdLst>
                <a:gd name="T0" fmla="*/ 330 w 338"/>
                <a:gd name="T1" fmla="*/ 19 h 249"/>
                <a:gd name="T2" fmla="*/ 290 w 338"/>
                <a:gd name="T3" fmla="*/ 7 h 249"/>
                <a:gd name="T4" fmla="*/ 116 w 338"/>
                <a:gd name="T5" fmla="*/ 92 h 249"/>
                <a:gd name="T6" fmla="*/ 49 w 338"/>
                <a:gd name="T7" fmla="*/ 97 h 249"/>
                <a:gd name="T8" fmla="*/ 22 w 338"/>
                <a:gd name="T9" fmla="*/ 201 h 249"/>
                <a:gd name="T10" fmla="*/ 126 w 338"/>
                <a:gd name="T11" fmla="*/ 228 h 249"/>
                <a:gd name="T12" fmla="*/ 163 w 338"/>
                <a:gd name="T13" fmla="*/ 171 h 249"/>
                <a:gd name="T14" fmla="*/ 321 w 338"/>
                <a:gd name="T15" fmla="*/ 60 h 249"/>
                <a:gd name="T16" fmla="*/ 330 w 338"/>
                <a:gd name="T17" fmla="*/ 19 h 249"/>
                <a:gd name="T18" fmla="*/ 120 w 338"/>
                <a:gd name="T19" fmla="*/ 170 h 249"/>
                <a:gd name="T20" fmla="*/ 79 w 338"/>
                <a:gd name="T21" fmla="*/ 194 h 249"/>
                <a:gd name="T22" fmla="*/ 55 w 338"/>
                <a:gd name="T23" fmla="*/ 154 h 249"/>
                <a:gd name="T24" fmla="*/ 96 w 338"/>
                <a:gd name="T25" fmla="*/ 130 h 249"/>
                <a:gd name="T26" fmla="*/ 120 w 338"/>
                <a:gd name="T27" fmla="*/ 170 h 249"/>
                <a:gd name="T28" fmla="*/ 120 w 338"/>
                <a:gd name="T29" fmla="*/ 170 h 249"/>
                <a:gd name="T30" fmla="*/ 120 w 338"/>
                <a:gd name="T31" fmla="*/ 17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8" h="249">
                  <a:moveTo>
                    <a:pt x="330" y="19"/>
                  </a:moveTo>
                  <a:cubicBezTo>
                    <a:pt x="321" y="5"/>
                    <a:pt x="304" y="0"/>
                    <a:pt x="290" y="7"/>
                  </a:cubicBezTo>
                  <a:cubicBezTo>
                    <a:pt x="116" y="92"/>
                    <a:pt x="116" y="92"/>
                    <a:pt x="116" y="92"/>
                  </a:cubicBezTo>
                  <a:cubicBezTo>
                    <a:pt x="95" y="83"/>
                    <a:pt x="70" y="84"/>
                    <a:pt x="49" y="97"/>
                  </a:cubicBezTo>
                  <a:cubicBezTo>
                    <a:pt x="12" y="118"/>
                    <a:pt x="0" y="165"/>
                    <a:pt x="22" y="201"/>
                  </a:cubicBezTo>
                  <a:cubicBezTo>
                    <a:pt x="43" y="237"/>
                    <a:pt x="90" y="249"/>
                    <a:pt x="126" y="228"/>
                  </a:cubicBezTo>
                  <a:cubicBezTo>
                    <a:pt x="147" y="215"/>
                    <a:pt x="160" y="194"/>
                    <a:pt x="163" y="171"/>
                  </a:cubicBezTo>
                  <a:cubicBezTo>
                    <a:pt x="321" y="60"/>
                    <a:pt x="321" y="60"/>
                    <a:pt x="321" y="60"/>
                  </a:cubicBezTo>
                  <a:cubicBezTo>
                    <a:pt x="334" y="51"/>
                    <a:pt x="338" y="33"/>
                    <a:pt x="330" y="19"/>
                  </a:cubicBezTo>
                  <a:close/>
                  <a:moveTo>
                    <a:pt x="120" y="170"/>
                  </a:moveTo>
                  <a:cubicBezTo>
                    <a:pt x="115" y="188"/>
                    <a:pt x="97" y="199"/>
                    <a:pt x="79" y="194"/>
                  </a:cubicBezTo>
                  <a:cubicBezTo>
                    <a:pt x="61" y="189"/>
                    <a:pt x="51" y="171"/>
                    <a:pt x="55" y="154"/>
                  </a:cubicBezTo>
                  <a:cubicBezTo>
                    <a:pt x="60" y="136"/>
                    <a:pt x="78" y="125"/>
                    <a:pt x="96" y="130"/>
                  </a:cubicBezTo>
                  <a:cubicBezTo>
                    <a:pt x="114" y="134"/>
                    <a:pt x="124" y="153"/>
                    <a:pt x="120" y="170"/>
                  </a:cubicBezTo>
                  <a:close/>
                  <a:moveTo>
                    <a:pt x="120" y="170"/>
                  </a:moveTo>
                  <a:cubicBezTo>
                    <a:pt x="120" y="170"/>
                    <a:pt x="120" y="170"/>
                    <a:pt x="120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43"/>
            <p:cNvSpPr>
              <a:spLocks noEditPoints="1"/>
            </p:cNvSpPr>
            <p:nvPr/>
          </p:nvSpPr>
          <p:spPr bwMode="auto">
            <a:xfrm>
              <a:off x="3019425" y="1098550"/>
              <a:ext cx="65088" cy="68263"/>
            </a:xfrm>
            <a:custGeom>
              <a:avLst/>
              <a:gdLst>
                <a:gd name="T0" fmla="*/ 17 w 68"/>
                <a:gd name="T1" fmla="*/ 63 h 72"/>
                <a:gd name="T2" fmla="*/ 60 w 68"/>
                <a:gd name="T3" fmla="*/ 51 h 72"/>
                <a:gd name="T4" fmla="*/ 48 w 68"/>
                <a:gd name="T5" fmla="*/ 9 h 72"/>
                <a:gd name="T6" fmla="*/ 5 w 68"/>
                <a:gd name="T7" fmla="*/ 21 h 72"/>
                <a:gd name="T8" fmla="*/ 6 w 68"/>
                <a:gd name="T9" fmla="*/ 52 h 72"/>
                <a:gd name="T10" fmla="*/ 17 w 68"/>
                <a:gd name="T11" fmla="*/ 63 h 72"/>
                <a:gd name="T12" fmla="*/ 17 w 68"/>
                <a:gd name="T13" fmla="*/ 63 h 72"/>
                <a:gd name="T14" fmla="*/ 17 w 68"/>
                <a:gd name="T15" fmla="*/ 6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72">
                  <a:moveTo>
                    <a:pt x="17" y="63"/>
                  </a:moveTo>
                  <a:cubicBezTo>
                    <a:pt x="32" y="72"/>
                    <a:pt x="51" y="66"/>
                    <a:pt x="60" y="51"/>
                  </a:cubicBezTo>
                  <a:cubicBezTo>
                    <a:pt x="68" y="36"/>
                    <a:pt x="63" y="17"/>
                    <a:pt x="48" y="9"/>
                  </a:cubicBezTo>
                  <a:cubicBezTo>
                    <a:pt x="33" y="0"/>
                    <a:pt x="14" y="6"/>
                    <a:pt x="5" y="21"/>
                  </a:cubicBezTo>
                  <a:cubicBezTo>
                    <a:pt x="0" y="31"/>
                    <a:pt x="0" y="43"/>
                    <a:pt x="6" y="52"/>
                  </a:cubicBezTo>
                  <a:cubicBezTo>
                    <a:pt x="8" y="56"/>
                    <a:pt x="12" y="60"/>
                    <a:pt x="17" y="63"/>
                  </a:cubicBezTo>
                  <a:close/>
                  <a:moveTo>
                    <a:pt x="17" y="63"/>
                  </a:moveTo>
                  <a:cubicBezTo>
                    <a:pt x="17" y="63"/>
                    <a:pt x="17" y="63"/>
                    <a:pt x="17" y="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Freeform 44"/>
            <p:cNvSpPr>
              <a:spLocks noEditPoints="1"/>
            </p:cNvSpPr>
            <p:nvPr/>
          </p:nvSpPr>
          <p:spPr bwMode="auto">
            <a:xfrm>
              <a:off x="2901950" y="1071563"/>
              <a:ext cx="58738" cy="60325"/>
            </a:xfrm>
            <a:custGeom>
              <a:avLst/>
              <a:gdLst>
                <a:gd name="T0" fmla="*/ 31 w 62"/>
                <a:gd name="T1" fmla="*/ 62 h 63"/>
                <a:gd name="T2" fmla="*/ 62 w 62"/>
                <a:gd name="T3" fmla="*/ 31 h 63"/>
                <a:gd name="T4" fmla="*/ 31 w 62"/>
                <a:gd name="T5" fmla="*/ 0 h 63"/>
                <a:gd name="T6" fmla="*/ 0 w 62"/>
                <a:gd name="T7" fmla="*/ 31 h 63"/>
                <a:gd name="T8" fmla="*/ 4 w 62"/>
                <a:gd name="T9" fmla="*/ 47 h 63"/>
                <a:gd name="T10" fmla="*/ 31 w 62"/>
                <a:gd name="T11" fmla="*/ 62 h 63"/>
                <a:gd name="T12" fmla="*/ 31 w 62"/>
                <a:gd name="T13" fmla="*/ 62 h 63"/>
                <a:gd name="T14" fmla="*/ 31 w 62"/>
                <a:gd name="T15" fmla="*/ 6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63">
                  <a:moveTo>
                    <a:pt x="31" y="62"/>
                  </a:moveTo>
                  <a:cubicBezTo>
                    <a:pt x="48" y="62"/>
                    <a:pt x="62" y="48"/>
                    <a:pt x="62" y="31"/>
                  </a:cubicBezTo>
                  <a:cubicBezTo>
                    <a:pt x="62" y="14"/>
                    <a:pt x="48" y="0"/>
                    <a:pt x="31" y="0"/>
                  </a:cubicBezTo>
                  <a:cubicBezTo>
                    <a:pt x="13" y="0"/>
                    <a:pt x="0" y="14"/>
                    <a:pt x="0" y="31"/>
                  </a:cubicBezTo>
                  <a:cubicBezTo>
                    <a:pt x="0" y="37"/>
                    <a:pt x="1" y="43"/>
                    <a:pt x="4" y="47"/>
                  </a:cubicBezTo>
                  <a:cubicBezTo>
                    <a:pt x="9" y="56"/>
                    <a:pt x="20" y="63"/>
                    <a:pt x="31" y="62"/>
                  </a:cubicBezTo>
                  <a:close/>
                  <a:moveTo>
                    <a:pt x="31" y="62"/>
                  </a:moveTo>
                  <a:cubicBezTo>
                    <a:pt x="31" y="62"/>
                    <a:pt x="31" y="62"/>
                    <a:pt x="31" y="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Freeform 45"/>
            <p:cNvSpPr>
              <a:spLocks noEditPoints="1"/>
            </p:cNvSpPr>
            <p:nvPr/>
          </p:nvSpPr>
          <p:spPr bwMode="auto">
            <a:xfrm>
              <a:off x="2905125" y="1550988"/>
              <a:ext cx="60325" cy="58738"/>
            </a:xfrm>
            <a:custGeom>
              <a:avLst/>
              <a:gdLst>
                <a:gd name="T0" fmla="*/ 31 w 63"/>
                <a:gd name="T1" fmla="*/ 0 h 63"/>
                <a:gd name="T2" fmla="*/ 0 w 63"/>
                <a:gd name="T3" fmla="*/ 32 h 63"/>
                <a:gd name="T4" fmla="*/ 4 w 63"/>
                <a:gd name="T5" fmla="*/ 47 h 63"/>
                <a:gd name="T6" fmla="*/ 32 w 63"/>
                <a:gd name="T7" fmla="*/ 63 h 63"/>
                <a:gd name="T8" fmla="*/ 62 w 63"/>
                <a:gd name="T9" fmla="*/ 31 h 63"/>
                <a:gd name="T10" fmla="*/ 31 w 63"/>
                <a:gd name="T11" fmla="*/ 0 h 63"/>
                <a:gd name="T12" fmla="*/ 31 w 63"/>
                <a:gd name="T13" fmla="*/ 0 h 63"/>
                <a:gd name="T14" fmla="*/ 31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14" y="0"/>
                    <a:pt x="0" y="15"/>
                    <a:pt x="0" y="32"/>
                  </a:cubicBezTo>
                  <a:cubicBezTo>
                    <a:pt x="0" y="38"/>
                    <a:pt x="2" y="43"/>
                    <a:pt x="4" y="47"/>
                  </a:cubicBezTo>
                  <a:cubicBezTo>
                    <a:pt x="10" y="56"/>
                    <a:pt x="20" y="63"/>
                    <a:pt x="32" y="63"/>
                  </a:cubicBezTo>
                  <a:cubicBezTo>
                    <a:pt x="49" y="62"/>
                    <a:pt x="63" y="48"/>
                    <a:pt x="62" y="31"/>
                  </a:cubicBezTo>
                  <a:cubicBezTo>
                    <a:pt x="63" y="14"/>
                    <a:pt x="48" y="0"/>
                    <a:pt x="31" y="0"/>
                  </a:cubicBezTo>
                  <a:close/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46"/>
            <p:cNvSpPr>
              <a:spLocks noEditPoints="1"/>
            </p:cNvSpPr>
            <p:nvPr/>
          </p:nvSpPr>
          <p:spPr bwMode="auto">
            <a:xfrm>
              <a:off x="3021013" y="1512888"/>
              <a:ext cx="68263" cy="68263"/>
            </a:xfrm>
            <a:custGeom>
              <a:avLst/>
              <a:gdLst>
                <a:gd name="T0" fmla="*/ 20 w 71"/>
                <a:gd name="T1" fmla="*/ 9 h 71"/>
                <a:gd name="T2" fmla="*/ 9 w 71"/>
                <a:gd name="T3" fmla="*/ 51 h 71"/>
                <a:gd name="T4" fmla="*/ 52 w 71"/>
                <a:gd name="T5" fmla="*/ 62 h 71"/>
                <a:gd name="T6" fmla="*/ 63 w 71"/>
                <a:gd name="T7" fmla="*/ 20 h 71"/>
                <a:gd name="T8" fmla="*/ 20 w 71"/>
                <a:gd name="T9" fmla="*/ 9 h 71"/>
                <a:gd name="T10" fmla="*/ 20 w 71"/>
                <a:gd name="T11" fmla="*/ 9 h 71"/>
                <a:gd name="T12" fmla="*/ 20 w 71"/>
                <a:gd name="T13" fmla="*/ 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71">
                  <a:moveTo>
                    <a:pt x="20" y="9"/>
                  </a:moveTo>
                  <a:cubicBezTo>
                    <a:pt x="5" y="17"/>
                    <a:pt x="0" y="37"/>
                    <a:pt x="9" y="51"/>
                  </a:cubicBezTo>
                  <a:cubicBezTo>
                    <a:pt x="17" y="66"/>
                    <a:pt x="37" y="71"/>
                    <a:pt x="52" y="62"/>
                  </a:cubicBezTo>
                  <a:cubicBezTo>
                    <a:pt x="66" y="54"/>
                    <a:pt x="71" y="34"/>
                    <a:pt x="63" y="20"/>
                  </a:cubicBezTo>
                  <a:cubicBezTo>
                    <a:pt x="54" y="5"/>
                    <a:pt x="34" y="0"/>
                    <a:pt x="20" y="9"/>
                  </a:cubicBezTo>
                  <a:close/>
                  <a:moveTo>
                    <a:pt x="20" y="9"/>
                  </a:moveTo>
                  <a:cubicBezTo>
                    <a:pt x="20" y="9"/>
                    <a:pt x="20" y="9"/>
                    <a:pt x="20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47"/>
            <p:cNvSpPr>
              <a:spLocks noEditPoints="1"/>
            </p:cNvSpPr>
            <p:nvPr/>
          </p:nvSpPr>
          <p:spPr bwMode="auto">
            <a:xfrm>
              <a:off x="3109913" y="1425575"/>
              <a:ext cx="65088" cy="68263"/>
            </a:xfrm>
            <a:custGeom>
              <a:avLst/>
              <a:gdLst>
                <a:gd name="T0" fmla="*/ 48 w 68"/>
                <a:gd name="T1" fmla="*/ 8 h 71"/>
                <a:gd name="T2" fmla="*/ 5 w 68"/>
                <a:gd name="T3" fmla="*/ 20 h 71"/>
                <a:gd name="T4" fmla="*/ 6 w 68"/>
                <a:gd name="T5" fmla="*/ 51 h 71"/>
                <a:gd name="T6" fmla="*/ 17 w 68"/>
                <a:gd name="T7" fmla="*/ 62 h 71"/>
                <a:gd name="T8" fmla="*/ 60 w 68"/>
                <a:gd name="T9" fmla="*/ 50 h 71"/>
                <a:gd name="T10" fmla="*/ 48 w 68"/>
                <a:gd name="T11" fmla="*/ 8 h 71"/>
                <a:gd name="T12" fmla="*/ 48 w 68"/>
                <a:gd name="T13" fmla="*/ 8 h 71"/>
                <a:gd name="T14" fmla="*/ 48 w 68"/>
                <a:gd name="T15" fmla="*/ 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71">
                  <a:moveTo>
                    <a:pt x="48" y="8"/>
                  </a:moveTo>
                  <a:cubicBezTo>
                    <a:pt x="33" y="0"/>
                    <a:pt x="14" y="5"/>
                    <a:pt x="5" y="20"/>
                  </a:cubicBezTo>
                  <a:cubicBezTo>
                    <a:pt x="0" y="30"/>
                    <a:pt x="0" y="42"/>
                    <a:pt x="6" y="51"/>
                  </a:cubicBezTo>
                  <a:cubicBezTo>
                    <a:pt x="8" y="56"/>
                    <a:pt x="12" y="60"/>
                    <a:pt x="17" y="62"/>
                  </a:cubicBezTo>
                  <a:cubicBezTo>
                    <a:pt x="32" y="71"/>
                    <a:pt x="51" y="66"/>
                    <a:pt x="60" y="50"/>
                  </a:cubicBezTo>
                  <a:cubicBezTo>
                    <a:pt x="68" y="35"/>
                    <a:pt x="63" y="16"/>
                    <a:pt x="48" y="8"/>
                  </a:cubicBezTo>
                  <a:close/>
                  <a:moveTo>
                    <a:pt x="48" y="8"/>
                  </a:moveTo>
                  <a:cubicBezTo>
                    <a:pt x="48" y="8"/>
                    <a:pt x="48" y="8"/>
                    <a:pt x="48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48"/>
            <p:cNvSpPr>
              <a:spLocks noEditPoints="1"/>
            </p:cNvSpPr>
            <p:nvPr/>
          </p:nvSpPr>
          <p:spPr bwMode="auto">
            <a:xfrm>
              <a:off x="2663825" y="1314450"/>
              <a:ext cx="60325" cy="60325"/>
            </a:xfrm>
            <a:custGeom>
              <a:avLst/>
              <a:gdLst>
                <a:gd name="T0" fmla="*/ 63 w 63"/>
                <a:gd name="T1" fmla="*/ 31 h 63"/>
                <a:gd name="T2" fmla="*/ 31 w 63"/>
                <a:gd name="T3" fmla="*/ 0 h 63"/>
                <a:gd name="T4" fmla="*/ 0 w 63"/>
                <a:gd name="T5" fmla="*/ 31 h 63"/>
                <a:gd name="T6" fmla="*/ 5 w 63"/>
                <a:gd name="T7" fmla="*/ 47 h 63"/>
                <a:gd name="T8" fmla="*/ 32 w 63"/>
                <a:gd name="T9" fmla="*/ 62 h 63"/>
                <a:gd name="T10" fmla="*/ 63 w 63"/>
                <a:gd name="T11" fmla="*/ 31 h 63"/>
                <a:gd name="T12" fmla="*/ 63 w 63"/>
                <a:gd name="T13" fmla="*/ 31 h 63"/>
                <a:gd name="T14" fmla="*/ 63 w 63"/>
                <a:gd name="T15" fmla="*/ 3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31"/>
                  </a:moveTo>
                  <a:cubicBezTo>
                    <a:pt x="63" y="14"/>
                    <a:pt x="48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37"/>
                    <a:pt x="2" y="42"/>
                    <a:pt x="5" y="47"/>
                  </a:cubicBezTo>
                  <a:cubicBezTo>
                    <a:pt x="10" y="56"/>
                    <a:pt x="20" y="63"/>
                    <a:pt x="32" y="62"/>
                  </a:cubicBezTo>
                  <a:cubicBezTo>
                    <a:pt x="49" y="62"/>
                    <a:pt x="63" y="48"/>
                    <a:pt x="63" y="31"/>
                  </a:cubicBez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49"/>
            <p:cNvSpPr>
              <a:spLocks noEditPoints="1"/>
            </p:cNvSpPr>
            <p:nvPr/>
          </p:nvSpPr>
          <p:spPr bwMode="auto">
            <a:xfrm>
              <a:off x="2693988" y="1428750"/>
              <a:ext cx="66675" cy="68263"/>
            </a:xfrm>
            <a:custGeom>
              <a:avLst/>
              <a:gdLst>
                <a:gd name="T0" fmla="*/ 20 w 71"/>
                <a:gd name="T1" fmla="*/ 9 h 72"/>
                <a:gd name="T2" fmla="*/ 9 w 71"/>
                <a:gd name="T3" fmla="*/ 52 h 72"/>
                <a:gd name="T4" fmla="*/ 52 w 71"/>
                <a:gd name="T5" fmla="*/ 63 h 72"/>
                <a:gd name="T6" fmla="*/ 63 w 71"/>
                <a:gd name="T7" fmla="*/ 20 h 72"/>
                <a:gd name="T8" fmla="*/ 20 w 71"/>
                <a:gd name="T9" fmla="*/ 9 h 72"/>
                <a:gd name="T10" fmla="*/ 20 w 71"/>
                <a:gd name="T11" fmla="*/ 9 h 72"/>
                <a:gd name="T12" fmla="*/ 20 w 71"/>
                <a:gd name="T13" fmla="*/ 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72">
                  <a:moveTo>
                    <a:pt x="20" y="9"/>
                  </a:moveTo>
                  <a:cubicBezTo>
                    <a:pt x="5" y="18"/>
                    <a:pt x="0" y="37"/>
                    <a:pt x="9" y="52"/>
                  </a:cubicBezTo>
                  <a:cubicBezTo>
                    <a:pt x="18" y="67"/>
                    <a:pt x="37" y="72"/>
                    <a:pt x="52" y="63"/>
                  </a:cubicBezTo>
                  <a:cubicBezTo>
                    <a:pt x="67" y="54"/>
                    <a:pt x="71" y="35"/>
                    <a:pt x="63" y="20"/>
                  </a:cubicBezTo>
                  <a:cubicBezTo>
                    <a:pt x="54" y="6"/>
                    <a:pt x="35" y="0"/>
                    <a:pt x="20" y="9"/>
                  </a:cubicBezTo>
                  <a:close/>
                  <a:moveTo>
                    <a:pt x="20" y="9"/>
                  </a:moveTo>
                  <a:cubicBezTo>
                    <a:pt x="20" y="9"/>
                    <a:pt x="20" y="9"/>
                    <a:pt x="20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50"/>
            <p:cNvSpPr>
              <a:spLocks noEditPoints="1"/>
            </p:cNvSpPr>
            <p:nvPr/>
          </p:nvSpPr>
          <p:spPr bwMode="auto">
            <a:xfrm>
              <a:off x="3141663" y="1309688"/>
              <a:ext cx="61913" cy="58738"/>
            </a:xfrm>
            <a:custGeom>
              <a:avLst/>
              <a:gdLst>
                <a:gd name="T0" fmla="*/ 1 w 64"/>
                <a:gd name="T1" fmla="*/ 31 h 62"/>
                <a:gd name="T2" fmla="*/ 5 w 64"/>
                <a:gd name="T3" fmla="*/ 47 h 62"/>
                <a:gd name="T4" fmla="*/ 32 w 64"/>
                <a:gd name="T5" fmla="*/ 62 h 62"/>
                <a:gd name="T6" fmla="*/ 64 w 64"/>
                <a:gd name="T7" fmla="*/ 31 h 62"/>
                <a:gd name="T8" fmla="*/ 32 w 64"/>
                <a:gd name="T9" fmla="*/ 0 h 62"/>
                <a:gd name="T10" fmla="*/ 1 w 64"/>
                <a:gd name="T11" fmla="*/ 31 h 62"/>
                <a:gd name="T12" fmla="*/ 1 w 64"/>
                <a:gd name="T13" fmla="*/ 31 h 62"/>
                <a:gd name="T14" fmla="*/ 1 w 64"/>
                <a:gd name="T15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62">
                  <a:moveTo>
                    <a:pt x="1" y="31"/>
                  </a:moveTo>
                  <a:cubicBezTo>
                    <a:pt x="1" y="37"/>
                    <a:pt x="2" y="42"/>
                    <a:pt x="5" y="47"/>
                  </a:cubicBezTo>
                  <a:cubicBezTo>
                    <a:pt x="11" y="56"/>
                    <a:pt x="21" y="62"/>
                    <a:pt x="32" y="62"/>
                  </a:cubicBezTo>
                  <a:cubicBezTo>
                    <a:pt x="50" y="62"/>
                    <a:pt x="64" y="48"/>
                    <a:pt x="64" y="31"/>
                  </a:cubicBezTo>
                  <a:cubicBezTo>
                    <a:pt x="64" y="14"/>
                    <a:pt x="49" y="0"/>
                    <a:pt x="32" y="0"/>
                  </a:cubicBezTo>
                  <a:cubicBezTo>
                    <a:pt x="15" y="0"/>
                    <a:pt x="0" y="14"/>
                    <a:pt x="1" y="31"/>
                  </a:cubicBezTo>
                  <a:close/>
                  <a:moveTo>
                    <a:pt x="1" y="31"/>
                  </a:moveTo>
                  <a:cubicBezTo>
                    <a:pt x="1" y="31"/>
                    <a:pt x="1" y="31"/>
                    <a:pt x="1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51"/>
            <p:cNvSpPr>
              <a:spLocks noEditPoints="1"/>
            </p:cNvSpPr>
            <p:nvPr/>
          </p:nvSpPr>
          <p:spPr bwMode="auto">
            <a:xfrm>
              <a:off x="2693988" y="1190625"/>
              <a:ext cx="65088" cy="66675"/>
            </a:xfrm>
            <a:custGeom>
              <a:avLst/>
              <a:gdLst>
                <a:gd name="T0" fmla="*/ 18 w 69"/>
                <a:gd name="T1" fmla="*/ 63 h 71"/>
                <a:gd name="T2" fmla="*/ 60 w 69"/>
                <a:gd name="T3" fmla="*/ 51 h 71"/>
                <a:gd name="T4" fmla="*/ 48 w 69"/>
                <a:gd name="T5" fmla="*/ 8 h 71"/>
                <a:gd name="T6" fmla="*/ 6 w 69"/>
                <a:gd name="T7" fmla="*/ 20 h 71"/>
                <a:gd name="T8" fmla="*/ 6 w 69"/>
                <a:gd name="T9" fmla="*/ 51 h 71"/>
                <a:gd name="T10" fmla="*/ 18 w 69"/>
                <a:gd name="T11" fmla="*/ 63 h 71"/>
                <a:gd name="T12" fmla="*/ 18 w 69"/>
                <a:gd name="T13" fmla="*/ 63 h 71"/>
                <a:gd name="T14" fmla="*/ 18 w 69"/>
                <a:gd name="T15" fmla="*/ 6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" h="71">
                  <a:moveTo>
                    <a:pt x="18" y="63"/>
                  </a:moveTo>
                  <a:cubicBezTo>
                    <a:pt x="33" y="71"/>
                    <a:pt x="52" y="66"/>
                    <a:pt x="60" y="51"/>
                  </a:cubicBezTo>
                  <a:cubicBezTo>
                    <a:pt x="69" y="36"/>
                    <a:pt x="63" y="17"/>
                    <a:pt x="48" y="8"/>
                  </a:cubicBezTo>
                  <a:cubicBezTo>
                    <a:pt x="33" y="0"/>
                    <a:pt x="14" y="5"/>
                    <a:pt x="6" y="20"/>
                  </a:cubicBezTo>
                  <a:cubicBezTo>
                    <a:pt x="0" y="30"/>
                    <a:pt x="0" y="42"/>
                    <a:pt x="6" y="51"/>
                  </a:cubicBezTo>
                  <a:cubicBezTo>
                    <a:pt x="9" y="56"/>
                    <a:pt x="13" y="60"/>
                    <a:pt x="18" y="63"/>
                  </a:cubicBezTo>
                  <a:close/>
                  <a:moveTo>
                    <a:pt x="18" y="63"/>
                  </a:moveTo>
                  <a:cubicBezTo>
                    <a:pt x="18" y="63"/>
                    <a:pt x="18" y="63"/>
                    <a:pt x="18" y="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52"/>
            <p:cNvSpPr>
              <a:spLocks noEditPoints="1"/>
            </p:cNvSpPr>
            <p:nvPr/>
          </p:nvSpPr>
          <p:spPr bwMode="auto">
            <a:xfrm>
              <a:off x="2776538" y="1100138"/>
              <a:ext cx="69850" cy="69850"/>
            </a:xfrm>
            <a:custGeom>
              <a:avLst/>
              <a:gdLst>
                <a:gd name="T0" fmla="*/ 52 w 72"/>
                <a:gd name="T1" fmla="*/ 63 h 72"/>
                <a:gd name="T2" fmla="*/ 52 w 72"/>
                <a:gd name="T3" fmla="*/ 63 h 72"/>
                <a:gd name="T4" fmla="*/ 52 w 72"/>
                <a:gd name="T5" fmla="*/ 63 h 72"/>
                <a:gd name="T6" fmla="*/ 53 w 72"/>
                <a:gd name="T7" fmla="*/ 63 h 72"/>
                <a:gd name="T8" fmla="*/ 63 w 72"/>
                <a:gd name="T9" fmla="*/ 20 h 72"/>
                <a:gd name="T10" fmla="*/ 21 w 72"/>
                <a:gd name="T11" fmla="*/ 9 h 72"/>
                <a:gd name="T12" fmla="*/ 20 w 72"/>
                <a:gd name="T13" fmla="*/ 9 h 72"/>
                <a:gd name="T14" fmla="*/ 20 w 72"/>
                <a:gd name="T15" fmla="*/ 10 h 72"/>
                <a:gd name="T16" fmla="*/ 9 w 72"/>
                <a:gd name="T17" fmla="*/ 52 h 72"/>
                <a:gd name="T18" fmla="*/ 52 w 72"/>
                <a:gd name="T19" fmla="*/ 63 h 72"/>
                <a:gd name="T20" fmla="*/ 52 w 72"/>
                <a:gd name="T21" fmla="*/ 63 h 72"/>
                <a:gd name="T22" fmla="*/ 52 w 72"/>
                <a:gd name="T23" fmla="*/ 6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72">
                  <a:moveTo>
                    <a:pt x="52" y="63"/>
                  </a:move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3" y="63"/>
                    <a:pt x="53" y="63"/>
                    <a:pt x="53" y="63"/>
                  </a:cubicBezTo>
                  <a:cubicBezTo>
                    <a:pt x="67" y="54"/>
                    <a:pt x="72" y="35"/>
                    <a:pt x="63" y="20"/>
                  </a:cubicBezTo>
                  <a:cubicBezTo>
                    <a:pt x="55" y="5"/>
                    <a:pt x="36" y="0"/>
                    <a:pt x="21" y="9"/>
                  </a:cubicBezTo>
                  <a:cubicBezTo>
                    <a:pt x="21" y="9"/>
                    <a:pt x="20" y="9"/>
                    <a:pt x="20" y="9"/>
                  </a:cubicBezTo>
                  <a:cubicBezTo>
                    <a:pt x="20" y="9"/>
                    <a:pt x="20" y="10"/>
                    <a:pt x="20" y="10"/>
                  </a:cubicBezTo>
                  <a:cubicBezTo>
                    <a:pt x="5" y="18"/>
                    <a:pt x="0" y="38"/>
                    <a:pt x="9" y="52"/>
                  </a:cubicBezTo>
                  <a:cubicBezTo>
                    <a:pt x="18" y="67"/>
                    <a:pt x="37" y="72"/>
                    <a:pt x="52" y="63"/>
                  </a:cubicBezTo>
                  <a:close/>
                  <a:moveTo>
                    <a:pt x="52" y="63"/>
                  </a:moveTo>
                  <a:cubicBezTo>
                    <a:pt x="52" y="63"/>
                    <a:pt x="52" y="63"/>
                    <a:pt x="52" y="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53"/>
            <p:cNvSpPr>
              <a:spLocks noEditPoints="1"/>
            </p:cNvSpPr>
            <p:nvPr/>
          </p:nvSpPr>
          <p:spPr bwMode="auto">
            <a:xfrm>
              <a:off x="2784475" y="1514475"/>
              <a:ext cx="65088" cy="69850"/>
            </a:xfrm>
            <a:custGeom>
              <a:avLst/>
              <a:gdLst>
                <a:gd name="T0" fmla="*/ 49 w 69"/>
                <a:gd name="T1" fmla="*/ 9 h 72"/>
                <a:gd name="T2" fmla="*/ 6 w 69"/>
                <a:gd name="T3" fmla="*/ 21 h 72"/>
                <a:gd name="T4" fmla="*/ 7 w 69"/>
                <a:gd name="T5" fmla="*/ 52 h 72"/>
                <a:gd name="T6" fmla="*/ 18 w 69"/>
                <a:gd name="T7" fmla="*/ 64 h 72"/>
                <a:gd name="T8" fmla="*/ 61 w 69"/>
                <a:gd name="T9" fmla="*/ 52 h 72"/>
                <a:gd name="T10" fmla="*/ 49 w 69"/>
                <a:gd name="T11" fmla="*/ 9 h 72"/>
                <a:gd name="T12" fmla="*/ 49 w 69"/>
                <a:gd name="T13" fmla="*/ 9 h 72"/>
                <a:gd name="T14" fmla="*/ 49 w 69"/>
                <a:gd name="T15" fmla="*/ 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" h="72">
                  <a:moveTo>
                    <a:pt x="49" y="9"/>
                  </a:moveTo>
                  <a:cubicBezTo>
                    <a:pt x="34" y="0"/>
                    <a:pt x="15" y="6"/>
                    <a:pt x="6" y="21"/>
                  </a:cubicBezTo>
                  <a:cubicBezTo>
                    <a:pt x="0" y="31"/>
                    <a:pt x="1" y="43"/>
                    <a:pt x="7" y="52"/>
                  </a:cubicBezTo>
                  <a:cubicBezTo>
                    <a:pt x="9" y="57"/>
                    <a:pt x="13" y="61"/>
                    <a:pt x="18" y="64"/>
                  </a:cubicBezTo>
                  <a:cubicBezTo>
                    <a:pt x="33" y="72"/>
                    <a:pt x="52" y="67"/>
                    <a:pt x="61" y="52"/>
                  </a:cubicBezTo>
                  <a:cubicBezTo>
                    <a:pt x="69" y="36"/>
                    <a:pt x="64" y="18"/>
                    <a:pt x="49" y="9"/>
                  </a:cubicBezTo>
                  <a:close/>
                  <a:moveTo>
                    <a:pt x="49" y="9"/>
                  </a:moveTo>
                  <a:cubicBezTo>
                    <a:pt x="49" y="9"/>
                    <a:pt x="49" y="9"/>
                    <a:pt x="4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3817677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15693" y="1251937"/>
            <a:ext cx="31117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개발 일정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C12888-5934-713D-0551-12DA40ACD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121" y="2073349"/>
            <a:ext cx="8079186" cy="436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413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18" b="15314"/>
          <a:stretch/>
        </p:blipFill>
        <p:spPr>
          <a:xfrm>
            <a:off x="316716" y="202074"/>
            <a:ext cx="6649559" cy="57655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75559" y="2061370"/>
            <a:ext cx="4473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3. </a:t>
            </a:r>
            <a:r>
              <a:rPr lang="ko-KR" altLang="en-US" sz="54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개발 환경</a:t>
            </a:r>
            <a:endParaRPr lang="en-US" sz="5400" b="1" kern="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288160" y="189541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000"/>
          </a:p>
        </p:txBody>
      </p:sp>
      <p:sp>
        <p:nvSpPr>
          <p:cNvPr id="38" name="Rectangle 37"/>
          <p:cNvSpPr/>
          <p:nvPr/>
        </p:nvSpPr>
        <p:spPr>
          <a:xfrm>
            <a:off x="0" y="0"/>
            <a:ext cx="2220686" cy="18631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 rot="5400000">
            <a:off x="9735050" y="4416378"/>
            <a:ext cx="4102627" cy="8112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593028" y="625401"/>
            <a:ext cx="803898" cy="612371"/>
            <a:chOff x="1938338" y="685800"/>
            <a:chExt cx="1485900" cy="1131888"/>
          </a:xfrm>
          <a:solidFill>
            <a:schemeClr val="bg1"/>
          </a:solidFill>
        </p:grpSpPr>
        <p:sp>
          <p:nvSpPr>
            <p:cNvPr id="41" name="Freeform 38"/>
            <p:cNvSpPr>
              <a:spLocks noEditPoints="1"/>
            </p:cNvSpPr>
            <p:nvPr/>
          </p:nvSpPr>
          <p:spPr bwMode="auto">
            <a:xfrm>
              <a:off x="2441575" y="685800"/>
              <a:ext cx="982663" cy="1131888"/>
            </a:xfrm>
            <a:custGeom>
              <a:avLst/>
              <a:gdLst>
                <a:gd name="T0" fmla="*/ 942 w 1033"/>
                <a:gd name="T1" fmla="*/ 354 h 1188"/>
                <a:gd name="T2" fmla="*/ 982 w 1033"/>
                <a:gd name="T3" fmla="*/ 354 h 1188"/>
                <a:gd name="T4" fmla="*/ 1022 w 1033"/>
                <a:gd name="T5" fmla="*/ 314 h 1188"/>
                <a:gd name="T6" fmla="*/ 1022 w 1033"/>
                <a:gd name="T7" fmla="*/ 274 h 1188"/>
                <a:gd name="T8" fmla="*/ 932 w 1033"/>
                <a:gd name="T9" fmla="*/ 184 h 1188"/>
                <a:gd name="T10" fmla="*/ 892 w 1033"/>
                <a:gd name="T11" fmla="*/ 184 h 1188"/>
                <a:gd name="T12" fmla="*/ 852 w 1033"/>
                <a:gd name="T13" fmla="*/ 224 h 1188"/>
                <a:gd name="T14" fmla="*/ 852 w 1033"/>
                <a:gd name="T15" fmla="*/ 264 h 1188"/>
                <a:gd name="T16" fmla="*/ 856 w 1033"/>
                <a:gd name="T17" fmla="*/ 267 h 1188"/>
                <a:gd name="T18" fmla="*/ 827 w 1033"/>
                <a:gd name="T19" fmla="*/ 296 h 1188"/>
                <a:gd name="T20" fmla="*/ 576 w 1033"/>
                <a:gd name="T21" fmla="*/ 191 h 1188"/>
                <a:gd name="T22" fmla="*/ 576 w 1033"/>
                <a:gd name="T23" fmla="*/ 140 h 1188"/>
                <a:gd name="T24" fmla="*/ 607 w 1033"/>
                <a:gd name="T25" fmla="*/ 140 h 1188"/>
                <a:gd name="T26" fmla="*/ 635 w 1033"/>
                <a:gd name="T27" fmla="*/ 112 h 1188"/>
                <a:gd name="T28" fmla="*/ 635 w 1033"/>
                <a:gd name="T29" fmla="*/ 28 h 1188"/>
                <a:gd name="T30" fmla="*/ 607 w 1033"/>
                <a:gd name="T31" fmla="*/ 0 h 1188"/>
                <a:gd name="T32" fmla="*/ 427 w 1033"/>
                <a:gd name="T33" fmla="*/ 0 h 1188"/>
                <a:gd name="T34" fmla="*/ 399 w 1033"/>
                <a:gd name="T35" fmla="*/ 28 h 1188"/>
                <a:gd name="T36" fmla="*/ 399 w 1033"/>
                <a:gd name="T37" fmla="*/ 112 h 1188"/>
                <a:gd name="T38" fmla="*/ 427 w 1033"/>
                <a:gd name="T39" fmla="*/ 140 h 1188"/>
                <a:gd name="T40" fmla="*/ 458 w 1033"/>
                <a:gd name="T41" fmla="*/ 140 h 1188"/>
                <a:gd name="T42" fmla="*/ 458 w 1033"/>
                <a:gd name="T43" fmla="*/ 191 h 1188"/>
                <a:gd name="T44" fmla="*/ 207 w 1033"/>
                <a:gd name="T45" fmla="*/ 296 h 1188"/>
                <a:gd name="T46" fmla="*/ 178 w 1033"/>
                <a:gd name="T47" fmla="*/ 267 h 1188"/>
                <a:gd name="T48" fmla="*/ 182 w 1033"/>
                <a:gd name="T49" fmla="*/ 264 h 1188"/>
                <a:gd name="T50" fmla="*/ 182 w 1033"/>
                <a:gd name="T51" fmla="*/ 224 h 1188"/>
                <a:gd name="T52" fmla="*/ 142 w 1033"/>
                <a:gd name="T53" fmla="*/ 184 h 1188"/>
                <a:gd name="T54" fmla="*/ 102 w 1033"/>
                <a:gd name="T55" fmla="*/ 184 h 1188"/>
                <a:gd name="T56" fmla="*/ 12 w 1033"/>
                <a:gd name="T57" fmla="*/ 274 h 1188"/>
                <a:gd name="T58" fmla="*/ 12 w 1033"/>
                <a:gd name="T59" fmla="*/ 314 h 1188"/>
                <a:gd name="T60" fmla="*/ 52 w 1033"/>
                <a:gd name="T61" fmla="*/ 354 h 1188"/>
                <a:gd name="T62" fmla="*/ 92 w 1033"/>
                <a:gd name="T63" fmla="*/ 354 h 1188"/>
                <a:gd name="T64" fmla="*/ 96 w 1033"/>
                <a:gd name="T65" fmla="*/ 350 h 1188"/>
                <a:gd name="T66" fmla="*/ 124 w 1033"/>
                <a:gd name="T67" fmla="*/ 378 h 1188"/>
                <a:gd name="T68" fmla="*/ 16 w 1033"/>
                <a:gd name="T69" fmla="*/ 688 h 1188"/>
                <a:gd name="T70" fmla="*/ 517 w 1033"/>
                <a:gd name="T71" fmla="*/ 1188 h 1188"/>
                <a:gd name="T72" fmla="*/ 1017 w 1033"/>
                <a:gd name="T73" fmla="*/ 688 h 1188"/>
                <a:gd name="T74" fmla="*/ 910 w 1033"/>
                <a:gd name="T75" fmla="*/ 378 h 1188"/>
                <a:gd name="T76" fmla="*/ 938 w 1033"/>
                <a:gd name="T77" fmla="*/ 350 h 1188"/>
                <a:gd name="T78" fmla="*/ 942 w 1033"/>
                <a:gd name="T79" fmla="*/ 354 h 1188"/>
                <a:gd name="T80" fmla="*/ 517 w 1033"/>
                <a:gd name="T81" fmla="*/ 1072 h 1188"/>
                <a:gd name="T82" fmla="*/ 133 w 1033"/>
                <a:gd name="T83" fmla="*/ 688 h 1188"/>
                <a:gd name="T84" fmla="*/ 517 w 1033"/>
                <a:gd name="T85" fmla="*/ 304 h 1188"/>
                <a:gd name="T86" fmla="*/ 901 w 1033"/>
                <a:gd name="T87" fmla="*/ 688 h 1188"/>
                <a:gd name="T88" fmla="*/ 517 w 1033"/>
                <a:gd name="T89" fmla="*/ 1072 h 1188"/>
                <a:gd name="T90" fmla="*/ 517 w 1033"/>
                <a:gd name="T91" fmla="*/ 1072 h 1188"/>
                <a:gd name="T92" fmla="*/ 517 w 1033"/>
                <a:gd name="T93" fmla="*/ 1072 h 1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33" h="1188">
                  <a:moveTo>
                    <a:pt x="942" y="354"/>
                  </a:moveTo>
                  <a:cubicBezTo>
                    <a:pt x="953" y="365"/>
                    <a:pt x="971" y="365"/>
                    <a:pt x="982" y="354"/>
                  </a:cubicBezTo>
                  <a:cubicBezTo>
                    <a:pt x="1022" y="314"/>
                    <a:pt x="1022" y="314"/>
                    <a:pt x="1022" y="314"/>
                  </a:cubicBezTo>
                  <a:cubicBezTo>
                    <a:pt x="1033" y="303"/>
                    <a:pt x="1033" y="285"/>
                    <a:pt x="1022" y="274"/>
                  </a:cubicBezTo>
                  <a:cubicBezTo>
                    <a:pt x="932" y="184"/>
                    <a:pt x="932" y="184"/>
                    <a:pt x="932" y="184"/>
                  </a:cubicBezTo>
                  <a:cubicBezTo>
                    <a:pt x="920" y="172"/>
                    <a:pt x="903" y="172"/>
                    <a:pt x="892" y="184"/>
                  </a:cubicBezTo>
                  <a:cubicBezTo>
                    <a:pt x="852" y="224"/>
                    <a:pt x="852" y="224"/>
                    <a:pt x="852" y="224"/>
                  </a:cubicBezTo>
                  <a:cubicBezTo>
                    <a:pt x="840" y="235"/>
                    <a:pt x="840" y="253"/>
                    <a:pt x="852" y="264"/>
                  </a:cubicBezTo>
                  <a:cubicBezTo>
                    <a:pt x="856" y="267"/>
                    <a:pt x="856" y="267"/>
                    <a:pt x="856" y="267"/>
                  </a:cubicBezTo>
                  <a:cubicBezTo>
                    <a:pt x="827" y="296"/>
                    <a:pt x="827" y="296"/>
                    <a:pt x="827" y="296"/>
                  </a:cubicBezTo>
                  <a:cubicBezTo>
                    <a:pt x="756" y="239"/>
                    <a:pt x="670" y="202"/>
                    <a:pt x="576" y="191"/>
                  </a:cubicBezTo>
                  <a:cubicBezTo>
                    <a:pt x="576" y="140"/>
                    <a:pt x="576" y="140"/>
                    <a:pt x="576" y="140"/>
                  </a:cubicBezTo>
                  <a:cubicBezTo>
                    <a:pt x="607" y="140"/>
                    <a:pt x="607" y="140"/>
                    <a:pt x="607" y="140"/>
                  </a:cubicBezTo>
                  <a:cubicBezTo>
                    <a:pt x="623" y="140"/>
                    <a:pt x="635" y="127"/>
                    <a:pt x="635" y="112"/>
                  </a:cubicBezTo>
                  <a:cubicBezTo>
                    <a:pt x="635" y="28"/>
                    <a:pt x="635" y="28"/>
                    <a:pt x="635" y="28"/>
                  </a:cubicBezTo>
                  <a:cubicBezTo>
                    <a:pt x="635" y="13"/>
                    <a:pt x="622" y="0"/>
                    <a:pt x="607" y="0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11" y="0"/>
                    <a:pt x="399" y="13"/>
                    <a:pt x="399" y="28"/>
                  </a:cubicBezTo>
                  <a:cubicBezTo>
                    <a:pt x="399" y="112"/>
                    <a:pt x="399" y="112"/>
                    <a:pt x="399" y="112"/>
                  </a:cubicBezTo>
                  <a:cubicBezTo>
                    <a:pt x="399" y="127"/>
                    <a:pt x="412" y="140"/>
                    <a:pt x="427" y="140"/>
                  </a:cubicBezTo>
                  <a:cubicBezTo>
                    <a:pt x="458" y="140"/>
                    <a:pt x="458" y="140"/>
                    <a:pt x="458" y="140"/>
                  </a:cubicBezTo>
                  <a:cubicBezTo>
                    <a:pt x="458" y="191"/>
                    <a:pt x="458" y="191"/>
                    <a:pt x="458" y="191"/>
                  </a:cubicBezTo>
                  <a:cubicBezTo>
                    <a:pt x="364" y="202"/>
                    <a:pt x="277" y="240"/>
                    <a:pt x="207" y="296"/>
                  </a:cubicBezTo>
                  <a:cubicBezTo>
                    <a:pt x="178" y="267"/>
                    <a:pt x="178" y="267"/>
                    <a:pt x="178" y="267"/>
                  </a:cubicBezTo>
                  <a:cubicBezTo>
                    <a:pt x="182" y="264"/>
                    <a:pt x="182" y="264"/>
                    <a:pt x="182" y="264"/>
                  </a:cubicBezTo>
                  <a:cubicBezTo>
                    <a:pt x="193" y="252"/>
                    <a:pt x="193" y="234"/>
                    <a:pt x="182" y="224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31" y="172"/>
                    <a:pt x="113" y="172"/>
                    <a:pt x="102" y="184"/>
                  </a:cubicBezTo>
                  <a:cubicBezTo>
                    <a:pt x="12" y="274"/>
                    <a:pt x="12" y="274"/>
                    <a:pt x="12" y="274"/>
                  </a:cubicBezTo>
                  <a:cubicBezTo>
                    <a:pt x="0" y="285"/>
                    <a:pt x="0" y="303"/>
                    <a:pt x="12" y="314"/>
                  </a:cubicBezTo>
                  <a:cubicBezTo>
                    <a:pt x="52" y="354"/>
                    <a:pt x="52" y="354"/>
                    <a:pt x="52" y="354"/>
                  </a:cubicBezTo>
                  <a:cubicBezTo>
                    <a:pt x="63" y="365"/>
                    <a:pt x="81" y="365"/>
                    <a:pt x="92" y="354"/>
                  </a:cubicBezTo>
                  <a:cubicBezTo>
                    <a:pt x="96" y="350"/>
                    <a:pt x="96" y="350"/>
                    <a:pt x="96" y="350"/>
                  </a:cubicBezTo>
                  <a:cubicBezTo>
                    <a:pt x="124" y="378"/>
                    <a:pt x="124" y="378"/>
                    <a:pt x="124" y="378"/>
                  </a:cubicBezTo>
                  <a:cubicBezTo>
                    <a:pt x="56" y="464"/>
                    <a:pt x="16" y="571"/>
                    <a:pt x="16" y="688"/>
                  </a:cubicBezTo>
                  <a:cubicBezTo>
                    <a:pt x="16" y="963"/>
                    <a:pt x="241" y="1188"/>
                    <a:pt x="517" y="1188"/>
                  </a:cubicBezTo>
                  <a:cubicBezTo>
                    <a:pt x="793" y="1188"/>
                    <a:pt x="1017" y="963"/>
                    <a:pt x="1017" y="688"/>
                  </a:cubicBezTo>
                  <a:cubicBezTo>
                    <a:pt x="1017" y="571"/>
                    <a:pt x="977" y="464"/>
                    <a:pt x="910" y="378"/>
                  </a:cubicBezTo>
                  <a:cubicBezTo>
                    <a:pt x="938" y="350"/>
                    <a:pt x="938" y="350"/>
                    <a:pt x="938" y="350"/>
                  </a:cubicBezTo>
                  <a:lnTo>
                    <a:pt x="942" y="354"/>
                  </a:lnTo>
                  <a:close/>
                  <a:moveTo>
                    <a:pt x="517" y="1072"/>
                  </a:moveTo>
                  <a:cubicBezTo>
                    <a:pt x="305" y="1072"/>
                    <a:pt x="133" y="900"/>
                    <a:pt x="133" y="688"/>
                  </a:cubicBezTo>
                  <a:cubicBezTo>
                    <a:pt x="133" y="476"/>
                    <a:pt x="305" y="304"/>
                    <a:pt x="517" y="304"/>
                  </a:cubicBezTo>
                  <a:cubicBezTo>
                    <a:pt x="729" y="304"/>
                    <a:pt x="901" y="476"/>
                    <a:pt x="901" y="688"/>
                  </a:cubicBezTo>
                  <a:cubicBezTo>
                    <a:pt x="901" y="900"/>
                    <a:pt x="729" y="1072"/>
                    <a:pt x="517" y="1072"/>
                  </a:cubicBezTo>
                  <a:close/>
                  <a:moveTo>
                    <a:pt x="517" y="1072"/>
                  </a:moveTo>
                  <a:cubicBezTo>
                    <a:pt x="517" y="1072"/>
                    <a:pt x="517" y="1072"/>
                    <a:pt x="517" y="10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39"/>
            <p:cNvSpPr>
              <a:spLocks noEditPoints="1"/>
            </p:cNvSpPr>
            <p:nvPr/>
          </p:nvSpPr>
          <p:spPr bwMode="auto">
            <a:xfrm>
              <a:off x="2084388" y="1468438"/>
              <a:ext cx="317500" cy="93663"/>
            </a:xfrm>
            <a:custGeom>
              <a:avLst/>
              <a:gdLst>
                <a:gd name="T0" fmla="*/ 50 w 334"/>
                <a:gd name="T1" fmla="*/ 0 h 99"/>
                <a:gd name="T2" fmla="*/ 0 w 334"/>
                <a:gd name="T3" fmla="*/ 50 h 99"/>
                <a:gd name="T4" fmla="*/ 50 w 334"/>
                <a:gd name="T5" fmla="*/ 99 h 99"/>
                <a:gd name="T6" fmla="*/ 319 w 334"/>
                <a:gd name="T7" fmla="*/ 99 h 99"/>
                <a:gd name="T8" fmla="*/ 334 w 334"/>
                <a:gd name="T9" fmla="*/ 97 h 99"/>
                <a:gd name="T10" fmla="*/ 303 w 334"/>
                <a:gd name="T11" fmla="*/ 0 h 99"/>
                <a:gd name="T12" fmla="*/ 50 w 334"/>
                <a:gd name="T13" fmla="*/ 0 h 99"/>
                <a:gd name="T14" fmla="*/ 50 w 334"/>
                <a:gd name="T15" fmla="*/ 0 h 99"/>
                <a:gd name="T16" fmla="*/ 50 w 334"/>
                <a:gd name="T1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4" h="99">
                  <a:moveTo>
                    <a:pt x="50" y="0"/>
                  </a:moveTo>
                  <a:cubicBezTo>
                    <a:pt x="23" y="0"/>
                    <a:pt x="0" y="22"/>
                    <a:pt x="0" y="50"/>
                  </a:cubicBezTo>
                  <a:cubicBezTo>
                    <a:pt x="0" y="77"/>
                    <a:pt x="23" y="99"/>
                    <a:pt x="50" y="99"/>
                  </a:cubicBezTo>
                  <a:cubicBezTo>
                    <a:pt x="319" y="99"/>
                    <a:pt x="319" y="99"/>
                    <a:pt x="319" y="99"/>
                  </a:cubicBezTo>
                  <a:cubicBezTo>
                    <a:pt x="325" y="99"/>
                    <a:pt x="329" y="98"/>
                    <a:pt x="334" y="97"/>
                  </a:cubicBezTo>
                  <a:cubicBezTo>
                    <a:pt x="321" y="66"/>
                    <a:pt x="311" y="33"/>
                    <a:pt x="303" y="0"/>
                  </a:cubicBezTo>
                  <a:cubicBezTo>
                    <a:pt x="50" y="0"/>
                    <a:pt x="50" y="0"/>
                    <a:pt x="50" y="0"/>
                  </a:cubicBezTo>
                  <a:close/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40"/>
            <p:cNvSpPr>
              <a:spLocks noEditPoints="1"/>
            </p:cNvSpPr>
            <p:nvPr/>
          </p:nvSpPr>
          <p:spPr bwMode="auto">
            <a:xfrm>
              <a:off x="1938338" y="1119188"/>
              <a:ext cx="463550" cy="93663"/>
            </a:xfrm>
            <a:custGeom>
              <a:avLst/>
              <a:gdLst>
                <a:gd name="T0" fmla="*/ 487 w 487"/>
                <a:gd name="T1" fmla="*/ 3 h 99"/>
                <a:gd name="T2" fmla="*/ 472 w 487"/>
                <a:gd name="T3" fmla="*/ 0 h 99"/>
                <a:gd name="T4" fmla="*/ 49 w 487"/>
                <a:gd name="T5" fmla="*/ 0 h 99"/>
                <a:gd name="T6" fmla="*/ 0 w 487"/>
                <a:gd name="T7" fmla="*/ 50 h 99"/>
                <a:gd name="T8" fmla="*/ 49 w 487"/>
                <a:gd name="T9" fmla="*/ 99 h 99"/>
                <a:gd name="T10" fmla="*/ 456 w 487"/>
                <a:gd name="T11" fmla="*/ 99 h 99"/>
                <a:gd name="T12" fmla="*/ 487 w 487"/>
                <a:gd name="T13" fmla="*/ 3 h 99"/>
                <a:gd name="T14" fmla="*/ 487 w 487"/>
                <a:gd name="T15" fmla="*/ 3 h 99"/>
                <a:gd name="T16" fmla="*/ 487 w 487"/>
                <a:gd name="T17" fmla="*/ 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7" h="99">
                  <a:moveTo>
                    <a:pt x="487" y="3"/>
                  </a:moveTo>
                  <a:cubicBezTo>
                    <a:pt x="482" y="2"/>
                    <a:pt x="477" y="0"/>
                    <a:pt x="472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22" y="0"/>
                    <a:pt x="0" y="23"/>
                    <a:pt x="0" y="50"/>
                  </a:cubicBezTo>
                  <a:cubicBezTo>
                    <a:pt x="0" y="77"/>
                    <a:pt x="22" y="99"/>
                    <a:pt x="49" y="99"/>
                  </a:cubicBezTo>
                  <a:cubicBezTo>
                    <a:pt x="456" y="99"/>
                    <a:pt x="456" y="99"/>
                    <a:pt x="456" y="99"/>
                  </a:cubicBezTo>
                  <a:cubicBezTo>
                    <a:pt x="464" y="67"/>
                    <a:pt x="474" y="34"/>
                    <a:pt x="487" y="3"/>
                  </a:cubicBezTo>
                  <a:close/>
                  <a:moveTo>
                    <a:pt x="487" y="3"/>
                  </a:moveTo>
                  <a:cubicBezTo>
                    <a:pt x="487" y="3"/>
                    <a:pt x="487" y="3"/>
                    <a:pt x="487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41"/>
            <p:cNvSpPr>
              <a:spLocks noEditPoints="1"/>
            </p:cNvSpPr>
            <p:nvPr/>
          </p:nvSpPr>
          <p:spPr bwMode="auto">
            <a:xfrm>
              <a:off x="2003425" y="1293813"/>
              <a:ext cx="357188" cy="95250"/>
            </a:xfrm>
            <a:custGeom>
              <a:avLst/>
              <a:gdLst>
                <a:gd name="T0" fmla="*/ 372 w 375"/>
                <a:gd name="T1" fmla="*/ 49 h 99"/>
                <a:gd name="T2" fmla="*/ 375 w 375"/>
                <a:gd name="T3" fmla="*/ 0 h 99"/>
                <a:gd name="T4" fmla="*/ 50 w 375"/>
                <a:gd name="T5" fmla="*/ 0 h 99"/>
                <a:gd name="T6" fmla="*/ 0 w 375"/>
                <a:gd name="T7" fmla="*/ 49 h 99"/>
                <a:gd name="T8" fmla="*/ 50 w 375"/>
                <a:gd name="T9" fmla="*/ 99 h 99"/>
                <a:gd name="T10" fmla="*/ 374 w 375"/>
                <a:gd name="T11" fmla="*/ 99 h 99"/>
                <a:gd name="T12" fmla="*/ 372 w 375"/>
                <a:gd name="T13" fmla="*/ 49 h 99"/>
                <a:gd name="T14" fmla="*/ 372 w 375"/>
                <a:gd name="T15" fmla="*/ 49 h 99"/>
                <a:gd name="T16" fmla="*/ 372 w 375"/>
                <a:gd name="T17" fmla="*/ 4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5" h="99">
                  <a:moveTo>
                    <a:pt x="372" y="49"/>
                  </a:moveTo>
                  <a:cubicBezTo>
                    <a:pt x="372" y="32"/>
                    <a:pt x="373" y="16"/>
                    <a:pt x="375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76"/>
                    <a:pt x="22" y="99"/>
                    <a:pt x="50" y="99"/>
                  </a:cubicBezTo>
                  <a:cubicBezTo>
                    <a:pt x="374" y="99"/>
                    <a:pt x="374" y="99"/>
                    <a:pt x="374" y="99"/>
                  </a:cubicBezTo>
                  <a:cubicBezTo>
                    <a:pt x="373" y="83"/>
                    <a:pt x="372" y="66"/>
                    <a:pt x="372" y="49"/>
                  </a:cubicBezTo>
                  <a:close/>
                  <a:moveTo>
                    <a:pt x="372" y="49"/>
                  </a:moveTo>
                  <a:cubicBezTo>
                    <a:pt x="372" y="49"/>
                    <a:pt x="372" y="49"/>
                    <a:pt x="372" y="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42"/>
            <p:cNvSpPr>
              <a:spLocks noEditPoints="1"/>
            </p:cNvSpPr>
            <p:nvPr/>
          </p:nvSpPr>
          <p:spPr bwMode="auto">
            <a:xfrm>
              <a:off x="2849563" y="1185863"/>
              <a:ext cx="322263" cy="238125"/>
            </a:xfrm>
            <a:custGeom>
              <a:avLst/>
              <a:gdLst>
                <a:gd name="T0" fmla="*/ 330 w 338"/>
                <a:gd name="T1" fmla="*/ 19 h 249"/>
                <a:gd name="T2" fmla="*/ 290 w 338"/>
                <a:gd name="T3" fmla="*/ 7 h 249"/>
                <a:gd name="T4" fmla="*/ 116 w 338"/>
                <a:gd name="T5" fmla="*/ 92 h 249"/>
                <a:gd name="T6" fmla="*/ 49 w 338"/>
                <a:gd name="T7" fmla="*/ 97 h 249"/>
                <a:gd name="T8" fmla="*/ 22 w 338"/>
                <a:gd name="T9" fmla="*/ 201 h 249"/>
                <a:gd name="T10" fmla="*/ 126 w 338"/>
                <a:gd name="T11" fmla="*/ 228 h 249"/>
                <a:gd name="T12" fmla="*/ 163 w 338"/>
                <a:gd name="T13" fmla="*/ 171 h 249"/>
                <a:gd name="T14" fmla="*/ 321 w 338"/>
                <a:gd name="T15" fmla="*/ 60 h 249"/>
                <a:gd name="T16" fmla="*/ 330 w 338"/>
                <a:gd name="T17" fmla="*/ 19 h 249"/>
                <a:gd name="T18" fmla="*/ 120 w 338"/>
                <a:gd name="T19" fmla="*/ 170 h 249"/>
                <a:gd name="T20" fmla="*/ 79 w 338"/>
                <a:gd name="T21" fmla="*/ 194 h 249"/>
                <a:gd name="T22" fmla="*/ 55 w 338"/>
                <a:gd name="T23" fmla="*/ 154 h 249"/>
                <a:gd name="T24" fmla="*/ 96 w 338"/>
                <a:gd name="T25" fmla="*/ 130 h 249"/>
                <a:gd name="T26" fmla="*/ 120 w 338"/>
                <a:gd name="T27" fmla="*/ 170 h 249"/>
                <a:gd name="T28" fmla="*/ 120 w 338"/>
                <a:gd name="T29" fmla="*/ 170 h 249"/>
                <a:gd name="T30" fmla="*/ 120 w 338"/>
                <a:gd name="T31" fmla="*/ 17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8" h="249">
                  <a:moveTo>
                    <a:pt x="330" y="19"/>
                  </a:moveTo>
                  <a:cubicBezTo>
                    <a:pt x="321" y="5"/>
                    <a:pt x="304" y="0"/>
                    <a:pt x="290" y="7"/>
                  </a:cubicBezTo>
                  <a:cubicBezTo>
                    <a:pt x="116" y="92"/>
                    <a:pt x="116" y="92"/>
                    <a:pt x="116" y="92"/>
                  </a:cubicBezTo>
                  <a:cubicBezTo>
                    <a:pt x="95" y="83"/>
                    <a:pt x="70" y="84"/>
                    <a:pt x="49" y="97"/>
                  </a:cubicBezTo>
                  <a:cubicBezTo>
                    <a:pt x="12" y="118"/>
                    <a:pt x="0" y="165"/>
                    <a:pt x="22" y="201"/>
                  </a:cubicBezTo>
                  <a:cubicBezTo>
                    <a:pt x="43" y="237"/>
                    <a:pt x="90" y="249"/>
                    <a:pt x="126" y="228"/>
                  </a:cubicBezTo>
                  <a:cubicBezTo>
                    <a:pt x="147" y="215"/>
                    <a:pt x="160" y="194"/>
                    <a:pt x="163" y="171"/>
                  </a:cubicBezTo>
                  <a:cubicBezTo>
                    <a:pt x="321" y="60"/>
                    <a:pt x="321" y="60"/>
                    <a:pt x="321" y="60"/>
                  </a:cubicBezTo>
                  <a:cubicBezTo>
                    <a:pt x="334" y="51"/>
                    <a:pt x="338" y="33"/>
                    <a:pt x="330" y="19"/>
                  </a:cubicBezTo>
                  <a:close/>
                  <a:moveTo>
                    <a:pt x="120" y="170"/>
                  </a:moveTo>
                  <a:cubicBezTo>
                    <a:pt x="115" y="188"/>
                    <a:pt x="97" y="199"/>
                    <a:pt x="79" y="194"/>
                  </a:cubicBezTo>
                  <a:cubicBezTo>
                    <a:pt x="61" y="189"/>
                    <a:pt x="51" y="171"/>
                    <a:pt x="55" y="154"/>
                  </a:cubicBezTo>
                  <a:cubicBezTo>
                    <a:pt x="60" y="136"/>
                    <a:pt x="78" y="125"/>
                    <a:pt x="96" y="130"/>
                  </a:cubicBezTo>
                  <a:cubicBezTo>
                    <a:pt x="114" y="134"/>
                    <a:pt x="124" y="153"/>
                    <a:pt x="120" y="170"/>
                  </a:cubicBezTo>
                  <a:close/>
                  <a:moveTo>
                    <a:pt x="120" y="170"/>
                  </a:moveTo>
                  <a:cubicBezTo>
                    <a:pt x="120" y="170"/>
                    <a:pt x="120" y="170"/>
                    <a:pt x="120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43"/>
            <p:cNvSpPr>
              <a:spLocks noEditPoints="1"/>
            </p:cNvSpPr>
            <p:nvPr/>
          </p:nvSpPr>
          <p:spPr bwMode="auto">
            <a:xfrm>
              <a:off x="3019425" y="1098550"/>
              <a:ext cx="65088" cy="68263"/>
            </a:xfrm>
            <a:custGeom>
              <a:avLst/>
              <a:gdLst>
                <a:gd name="T0" fmla="*/ 17 w 68"/>
                <a:gd name="T1" fmla="*/ 63 h 72"/>
                <a:gd name="T2" fmla="*/ 60 w 68"/>
                <a:gd name="T3" fmla="*/ 51 h 72"/>
                <a:gd name="T4" fmla="*/ 48 w 68"/>
                <a:gd name="T5" fmla="*/ 9 h 72"/>
                <a:gd name="T6" fmla="*/ 5 w 68"/>
                <a:gd name="T7" fmla="*/ 21 h 72"/>
                <a:gd name="T8" fmla="*/ 6 w 68"/>
                <a:gd name="T9" fmla="*/ 52 h 72"/>
                <a:gd name="T10" fmla="*/ 17 w 68"/>
                <a:gd name="T11" fmla="*/ 63 h 72"/>
                <a:gd name="T12" fmla="*/ 17 w 68"/>
                <a:gd name="T13" fmla="*/ 63 h 72"/>
                <a:gd name="T14" fmla="*/ 17 w 68"/>
                <a:gd name="T15" fmla="*/ 6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72">
                  <a:moveTo>
                    <a:pt x="17" y="63"/>
                  </a:moveTo>
                  <a:cubicBezTo>
                    <a:pt x="32" y="72"/>
                    <a:pt x="51" y="66"/>
                    <a:pt x="60" y="51"/>
                  </a:cubicBezTo>
                  <a:cubicBezTo>
                    <a:pt x="68" y="36"/>
                    <a:pt x="63" y="17"/>
                    <a:pt x="48" y="9"/>
                  </a:cubicBezTo>
                  <a:cubicBezTo>
                    <a:pt x="33" y="0"/>
                    <a:pt x="14" y="6"/>
                    <a:pt x="5" y="21"/>
                  </a:cubicBezTo>
                  <a:cubicBezTo>
                    <a:pt x="0" y="31"/>
                    <a:pt x="0" y="43"/>
                    <a:pt x="6" y="52"/>
                  </a:cubicBezTo>
                  <a:cubicBezTo>
                    <a:pt x="8" y="56"/>
                    <a:pt x="12" y="60"/>
                    <a:pt x="17" y="63"/>
                  </a:cubicBezTo>
                  <a:close/>
                  <a:moveTo>
                    <a:pt x="17" y="63"/>
                  </a:moveTo>
                  <a:cubicBezTo>
                    <a:pt x="17" y="63"/>
                    <a:pt x="17" y="63"/>
                    <a:pt x="17" y="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Freeform 44"/>
            <p:cNvSpPr>
              <a:spLocks noEditPoints="1"/>
            </p:cNvSpPr>
            <p:nvPr/>
          </p:nvSpPr>
          <p:spPr bwMode="auto">
            <a:xfrm>
              <a:off x="2901950" y="1071563"/>
              <a:ext cx="58738" cy="60325"/>
            </a:xfrm>
            <a:custGeom>
              <a:avLst/>
              <a:gdLst>
                <a:gd name="T0" fmla="*/ 31 w 62"/>
                <a:gd name="T1" fmla="*/ 62 h 63"/>
                <a:gd name="T2" fmla="*/ 62 w 62"/>
                <a:gd name="T3" fmla="*/ 31 h 63"/>
                <a:gd name="T4" fmla="*/ 31 w 62"/>
                <a:gd name="T5" fmla="*/ 0 h 63"/>
                <a:gd name="T6" fmla="*/ 0 w 62"/>
                <a:gd name="T7" fmla="*/ 31 h 63"/>
                <a:gd name="T8" fmla="*/ 4 w 62"/>
                <a:gd name="T9" fmla="*/ 47 h 63"/>
                <a:gd name="T10" fmla="*/ 31 w 62"/>
                <a:gd name="T11" fmla="*/ 62 h 63"/>
                <a:gd name="T12" fmla="*/ 31 w 62"/>
                <a:gd name="T13" fmla="*/ 62 h 63"/>
                <a:gd name="T14" fmla="*/ 31 w 62"/>
                <a:gd name="T15" fmla="*/ 6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63">
                  <a:moveTo>
                    <a:pt x="31" y="62"/>
                  </a:moveTo>
                  <a:cubicBezTo>
                    <a:pt x="48" y="62"/>
                    <a:pt x="62" y="48"/>
                    <a:pt x="62" y="31"/>
                  </a:cubicBezTo>
                  <a:cubicBezTo>
                    <a:pt x="62" y="14"/>
                    <a:pt x="48" y="0"/>
                    <a:pt x="31" y="0"/>
                  </a:cubicBezTo>
                  <a:cubicBezTo>
                    <a:pt x="13" y="0"/>
                    <a:pt x="0" y="14"/>
                    <a:pt x="0" y="31"/>
                  </a:cubicBezTo>
                  <a:cubicBezTo>
                    <a:pt x="0" y="37"/>
                    <a:pt x="1" y="43"/>
                    <a:pt x="4" y="47"/>
                  </a:cubicBezTo>
                  <a:cubicBezTo>
                    <a:pt x="9" y="56"/>
                    <a:pt x="20" y="63"/>
                    <a:pt x="31" y="62"/>
                  </a:cubicBezTo>
                  <a:close/>
                  <a:moveTo>
                    <a:pt x="31" y="62"/>
                  </a:moveTo>
                  <a:cubicBezTo>
                    <a:pt x="31" y="62"/>
                    <a:pt x="31" y="62"/>
                    <a:pt x="31" y="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Freeform 45"/>
            <p:cNvSpPr>
              <a:spLocks noEditPoints="1"/>
            </p:cNvSpPr>
            <p:nvPr/>
          </p:nvSpPr>
          <p:spPr bwMode="auto">
            <a:xfrm>
              <a:off x="2905125" y="1550988"/>
              <a:ext cx="60325" cy="58738"/>
            </a:xfrm>
            <a:custGeom>
              <a:avLst/>
              <a:gdLst>
                <a:gd name="T0" fmla="*/ 31 w 63"/>
                <a:gd name="T1" fmla="*/ 0 h 63"/>
                <a:gd name="T2" fmla="*/ 0 w 63"/>
                <a:gd name="T3" fmla="*/ 32 h 63"/>
                <a:gd name="T4" fmla="*/ 4 w 63"/>
                <a:gd name="T5" fmla="*/ 47 h 63"/>
                <a:gd name="T6" fmla="*/ 32 w 63"/>
                <a:gd name="T7" fmla="*/ 63 h 63"/>
                <a:gd name="T8" fmla="*/ 62 w 63"/>
                <a:gd name="T9" fmla="*/ 31 h 63"/>
                <a:gd name="T10" fmla="*/ 31 w 63"/>
                <a:gd name="T11" fmla="*/ 0 h 63"/>
                <a:gd name="T12" fmla="*/ 31 w 63"/>
                <a:gd name="T13" fmla="*/ 0 h 63"/>
                <a:gd name="T14" fmla="*/ 31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14" y="0"/>
                    <a:pt x="0" y="15"/>
                    <a:pt x="0" y="32"/>
                  </a:cubicBezTo>
                  <a:cubicBezTo>
                    <a:pt x="0" y="38"/>
                    <a:pt x="2" y="43"/>
                    <a:pt x="4" y="47"/>
                  </a:cubicBezTo>
                  <a:cubicBezTo>
                    <a:pt x="10" y="56"/>
                    <a:pt x="20" y="63"/>
                    <a:pt x="32" y="63"/>
                  </a:cubicBezTo>
                  <a:cubicBezTo>
                    <a:pt x="49" y="62"/>
                    <a:pt x="63" y="48"/>
                    <a:pt x="62" y="31"/>
                  </a:cubicBezTo>
                  <a:cubicBezTo>
                    <a:pt x="63" y="14"/>
                    <a:pt x="48" y="0"/>
                    <a:pt x="31" y="0"/>
                  </a:cubicBezTo>
                  <a:close/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46"/>
            <p:cNvSpPr>
              <a:spLocks noEditPoints="1"/>
            </p:cNvSpPr>
            <p:nvPr/>
          </p:nvSpPr>
          <p:spPr bwMode="auto">
            <a:xfrm>
              <a:off x="3021013" y="1512888"/>
              <a:ext cx="68263" cy="68263"/>
            </a:xfrm>
            <a:custGeom>
              <a:avLst/>
              <a:gdLst>
                <a:gd name="T0" fmla="*/ 20 w 71"/>
                <a:gd name="T1" fmla="*/ 9 h 71"/>
                <a:gd name="T2" fmla="*/ 9 w 71"/>
                <a:gd name="T3" fmla="*/ 51 h 71"/>
                <a:gd name="T4" fmla="*/ 52 w 71"/>
                <a:gd name="T5" fmla="*/ 62 h 71"/>
                <a:gd name="T6" fmla="*/ 63 w 71"/>
                <a:gd name="T7" fmla="*/ 20 h 71"/>
                <a:gd name="T8" fmla="*/ 20 w 71"/>
                <a:gd name="T9" fmla="*/ 9 h 71"/>
                <a:gd name="T10" fmla="*/ 20 w 71"/>
                <a:gd name="T11" fmla="*/ 9 h 71"/>
                <a:gd name="T12" fmla="*/ 20 w 71"/>
                <a:gd name="T13" fmla="*/ 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71">
                  <a:moveTo>
                    <a:pt x="20" y="9"/>
                  </a:moveTo>
                  <a:cubicBezTo>
                    <a:pt x="5" y="17"/>
                    <a:pt x="0" y="37"/>
                    <a:pt x="9" y="51"/>
                  </a:cubicBezTo>
                  <a:cubicBezTo>
                    <a:pt x="17" y="66"/>
                    <a:pt x="37" y="71"/>
                    <a:pt x="52" y="62"/>
                  </a:cubicBezTo>
                  <a:cubicBezTo>
                    <a:pt x="66" y="54"/>
                    <a:pt x="71" y="34"/>
                    <a:pt x="63" y="20"/>
                  </a:cubicBezTo>
                  <a:cubicBezTo>
                    <a:pt x="54" y="5"/>
                    <a:pt x="34" y="0"/>
                    <a:pt x="20" y="9"/>
                  </a:cubicBezTo>
                  <a:close/>
                  <a:moveTo>
                    <a:pt x="20" y="9"/>
                  </a:moveTo>
                  <a:cubicBezTo>
                    <a:pt x="20" y="9"/>
                    <a:pt x="20" y="9"/>
                    <a:pt x="20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47"/>
            <p:cNvSpPr>
              <a:spLocks noEditPoints="1"/>
            </p:cNvSpPr>
            <p:nvPr/>
          </p:nvSpPr>
          <p:spPr bwMode="auto">
            <a:xfrm>
              <a:off x="3109913" y="1425575"/>
              <a:ext cx="65088" cy="68263"/>
            </a:xfrm>
            <a:custGeom>
              <a:avLst/>
              <a:gdLst>
                <a:gd name="T0" fmla="*/ 48 w 68"/>
                <a:gd name="T1" fmla="*/ 8 h 71"/>
                <a:gd name="T2" fmla="*/ 5 w 68"/>
                <a:gd name="T3" fmla="*/ 20 h 71"/>
                <a:gd name="T4" fmla="*/ 6 w 68"/>
                <a:gd name="T5" fmla="*/ 51 h 71"/>
                <a:gd name="T6" fmla="*/ 17 w 68"/>
                <a:gd name="T7" fmla="*/ 62 h 71"/>
                <a:gd name="T8" fmla="*/ 60 w 68"/>
                <a:gd name="T9" fmla="*/ 50 h 71"/>
                <a:gd name="T10" fmla="*/ 48 w 68"/>
                <a:gd name="T11" fmla="*/ 8 h 71"/>
                <a:gd name="T12" fmla="*/ 48 w 68"/>
                <a:gd name="T13" fmla="*/ 8 h 71"/>
                <a:gd name="T14" fmla="*/ 48 w 68"/>
                <a:gd name="T15" fmla="*/ 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71">
                  <a:moveTo>
                    <a:pt x="48" y="8"/>
                  </a:moveTo>
                  <a:cubicBezTo>
                    <a:pt x="33" y="0"/>
                    <a:pt x="14" y="5"/>
                    <a:pt x="5" y="20"/>
                  </a:cubicBezTo>
                  <a:cubicBezTo>
                    <a:pt x="0" y="30"/>
                    <a:pt x="0" y="42"/>
                    <a:pt x="6" y="51"/>
                  </a:cubicBezTo>
                  <a:cubicBezTo>
                    <a:pt x="8" y="56"/>
                    <a:pt x="12" y="60"/>
                    <a:pt x="17" y="62"/>
                  </a:cubicBezTo>
                  <a:cubicBezTo>
                    <a:pt x="32" y="71"/>
                    <a:pt x="51" y="66"/>
                    <a:pt x="60" y="50"/>
                  </a:cubicBezTo>
                  <a:cubicBezTo>
                    <a:pt x="68" y="35"/>
                    <a:pt x="63" y="16"/>
                    <a:pt x="48" y="8"/>
                  </a:cubicBezTo>
                  <a:close/>
                  <a:moveTo>
                    <a:pt x="48" y="8"/>
                  </a:moveTo>
                  <a:cubicBezTo>
                    <a:pt x="48" y="8"/>
                    <a:pt x="48" y="8"/>
                    <a:pt x="48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48"/>
            <p:cNvSpPr>
              <a:spLocks noEditPoints="1"/>
            </p:cNvSpPr>
            <p:nvPr/>
          </p:nvSpPr>
          <p:spPr bwMode="auto">
            <a:xfrm>
              <a:off x="2663825" y="1314450"/>
              <a:ext cx="60325" cy="60325"/>
            </a:xfrm>
            <a:custGeom>
              <a:avLst/>
              <a:gdLst>
                <a:gd name="T0" fmla="*/ 63 w 63"/>
                <a:gd name="T1" fmla="*/ 31 h 63"/>
                <a:gd name="T2" fmla="*/ 31 w 63"/>
                <a:gd name="T3" fmla="*/ 0 h 63"/>
                <a:gd name="T4" fmla="*/ 0 w 63"/>
                <a:gd name="T5" fmla="*/ 31 h 63"/>
                <a:gd name="T6" fmla="*/ 5 w 63"/>
                <a:gd name="T7" fmla="*/ 47 h 63"/>
                <a:gd name="T8" fmla="*/ 32 w 63"/>
                <a:gd name="T9" fmla="*/ 62 h 63"/>
                <a:gd name="T10" fmla="*/ 63 w 63"/>
                <a:gd name="T11" fmla="*/ 31 h 63"/>
                <a:gd name="T12" fmla="*/ 63 w 63"/>
                <a:gd name="T13" fmla="*/ 31 h 63"/>
                <a:gd name="T14" fmla="*/ 63 w 63"/>
                <a:gd name="T15" fmla="*/ 3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31"/>
                  </a:moveTo>
                  <a:cubicBezTo>
                    <a:pt x="63" y="14"/>
                    <a:pt x="48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37"/>
                    <a:pt x="2" y="42"/>
                    <a:pt x="5" y="47"/>
                  </a:cubicBezTo>
                  <a:cubicBezTo>
                    <a:pt x="10" y="56"/>
                    <a:pt x="20" y="63"/>
                    <a:pt x="32" y="62"/>
                  </a:cubicBezTo>
                  <a:cubicBezTo>
                    <a:pt x="49" y="62"/>
                    <a:pt x="63" y="48"/>
                    <a:pt x="63" y="31"/>
                  </a:cubicBez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49"/>
            <p:cNvSpPr>
              <a:spLocks noEditPoints="1"/>
            </p:cNvSpPr>
            <p:nvPr/>
          </p:nvSpPr>
          <p:spPr bwMode="auto">
            <a:xfrm>
              <a:off x="2693988" y="1428750"/>
              <a:ext cx="66675" cy="68263"/>
            </a:xfrm>
            <a:custGeom>
              <a:avLst/>
              <a:gdLst>
                <a:gd name="T0" fmla="*/ 20 w 71"/>
                <a:gd name="T1" fmla="*/ 9 h 72"/>
                <a:gd name="T2" fmla="*/ 9 w 71"/>
                <a:gd name="T3" fmla="*/ 52 h 72"/>
                <a:gd name="T4" fmla="*/ 52 w 71"/>
                <a:gd name="T5" fmla="*/ 63 h 72"/>
                <a:gd name="T6" fmla="*/ 63 w 71"/>
                <a:gd name="T7" fmla="*/ 20 h 72"/>
                <a:gd name="T8" fmla="*/ 20 w 71"/>
                <a:gd name="T9" fmla="*/ 9 h 72"/>
                <a:gd name="T10" fmla="*/ 20 w 71"/>
                <a:gd name="T11" fmla="*/ 9 h 72"/>
                <a:gd name="T12" fmla="*/ 20 w 71"/>
                <a:gd name="T13" fmla="*/ 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72">
                  <a:moveTo>
                    <a:pt x="20" y="9"/>
                  </a:moveTo>
                  <a:cubicBezTo>
                    <a:pt x="5" y="18"/>
                    <a:pt x="0" y="37"/>
                    <a:pt x="9" y="52"/>
                  </a:cubicBezTo>
                  <a:cubicBezTo>
                    <a:pt x="18" y="67"/>
                    <a:pt x="37" y="72"/>
                    <a:pt x="52" y="63"/>
                  </a:cubicBezTo>
                  <a:cubicBezTo>
                    <a:pt x="67" y="54"/>
                    <a:pt x="71" y="35"/>
                    <a:pt x="63" y="20"/>
                  </a:cubicBezTo>
                  <a:cubicBezTo>
                    <a:pt x="54" y="6"/>
                    <a:pt x="35" y="0"/>
                    <a:pt x="20" y="9"/>
                  </a:cubicBezTo>
                  <a:close/>
                  <a:moveTo>
                    <a:pt x="20" y="9"/>
                  </a:moveTo>
                  <a:cubicBezTo>
                    <a:pt x="20" y="9"/>
                    <a:pt x="20" y="9"/>
                    <a:pt x="20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50"/>
            <p:cNvSpPr>
              <a:spLocks noEditPoints="1"/>
            </p:cNvSpPr>
            <p:nvPr/>
          </p:nvSpPr>
          <p:spPr bwMode="auto">
            <a:xfrm>
              <a:off x="3141663" y="1309688"/>
              <a:ext cx="61913" cy="58738"/>
            </a:xfrm>
            <a:custGeom>
              <a:avLst/>
              <a:gdLst>
                <a:gd name="T0" fmla="*/ 1 w 64"/>
                <a:gd name="T1" fmla="*/ 31 h 62"/>
                <a:gd name="T2" fmla="*/ 5 w 64"/>
                <a:gd name="T3" fmla="*/ 47 h 62"/>
                <a:gd name="T4" fmla="*/ 32 w 64"/>
                <a:gd name="T5" fmla="*/ 62 h 62"/>
                <a:gd name="T6" fmla="*/ 64 w 64"/>
                <a:gd name="T7" fmla="*/ 31 h 62"/>
                <a:gd name="T8" fmla="*/ 32 w 64"/>
                <a:gd name="T9" fmla="*/ 0 h 62"/>
                <a:gd name="T10" fmla="*/ 1 w 64"/>
                <a:gd name="T11" fmla="*/ 31 h 62"/>
                <a:gd name="T12" fmla="*/ 1 w 64"/>
                <a:gd name="T13" fmla="*/ 31 h 62"/>
                <a:gd name="T14" fmla="*/ 1 w 64"/>
                <a:gd name="T15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62">
                  <a:moveTo>
                    <a:pt x="1" y="31"/>
                  </a:moveTo>
                  <a:cubicBezTo>
                    <a:pt x="1" y="37"/>
                    <a:pt x="2" y="42"/>
                    <a:pt x="5" y="47"/>
                  </a:cubicBezTo>
                  <a:cubicBezTo>
                    <a:pt x="11" y="56"/>
                    <a:pt x="21" y="62"/>
                    <a:pt x="32" y="62"/>
                  </a:cubicBezTo>
                  <a:cubicBezTo>
                    <a:pt x="50" y="62"/>
                    <a:pt x="64" y="48"/>
                    <a:pt x="64" y="31"/>
                  </a:cubicBezTo>
                  <a:cubicBezTo>
                    <a:pt x="64" y="14"/>
                    <a:pt x="49" y="0"/>
                    <a:pt x="32" y="0"/>
                  </a:cubicBezTo>
                  <a:cubicBezTo>
                    <a:pt x="15" y="0"/>
                    <a:pt x="0" y="14"/>
                    <a:pt x="1" y="31"/>
                  </a:cubicBezTo>
                  <a:close/>
                  <a:moveTo>
                    <a:pt x="1" y="31"/>
                  </a:moveTo>
                  <a:cubicBezTo>
                    <a:pt x="1" y="31"/>
                    <a:pt x="1" y="31"/>
                    <a:pt x="1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51"/>
            <p:cNvSpPr>
              <a:spLocks noEditPoints="1"/>
            </p:cNvSpPr>
            <p:nvPr/>
          </p:nvSpPr>
          <p:spPr bwMode="auto">
            <a:xfrm>
              <a:off x="2693988" y="1190625"/>
              <a:ext cx="65088" cy="66675"/>
            </a:xfrm>
            <a:custGeom>
              <a:avLst/>
              <a:gdLst>
                <a:gd name="T0" fmla="*/ 18 w 69"/>
                <a:gd name="T1" fmla="*/ 63 h 71"/>
                <a:gd name="T2" fmla="*/ 60 w 69"/>
                <a:gd name="T3" fmla="*/ 51 h 71"/>
                <a:gd name="T4" fmla="*/ 48 w 69"/>
                <a:gd name="T5" fmla="*/ 8 h 71"/>
                <a:gd name="T6" fmla="*/ 6 w 69"/>
                <a:gd name="T7" fmla="*/ 20 h 71"/>
                <a:gd name="T8" fmla="*/ 6 w 69"/>
                <a:gd name="T9" fmla="*/ 51 h 71"/>
                <a:gd name="T10" fmla="*/ 18 w 69"/>
                <a:gd name="T11" fmla="*/ 63 h 71"/>
                <a:gd name="T12" fmla="*/ 18 w 69"/>
                <a:gd name="T13" fmla="*/ 63 h 71"/>
                <a:gd name="T14" fmla="*/ 18 w 69"/>
                <a:gd name="T15" fmla="*/ 6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" h="71">
                  <a:moveTo>
                    <a:pt x="18" y="63"/>
                  </a:moveTo>
                  <a:cubicBezTo>
                    <a:pt x="33" y="71"/>
                    <a:pt x="52" y="66"/>
                    <a:pt x="60" y="51"/>
                  </a:cubicBezTo>
                  <a:cubicBezTo>
                    <a:pt x="69" y="36"/>
                    <a:pt x="63" y="17"/>
                    <a:pt x="48" y="8"/>
                  </a:cubicBezTo>
                  <a:cubicBezTo>
                    <a:pt x="33" y="0"/>
                    <a:pt x="14" y="5"/>
                    <a:pt x="6" y="20"/>
                  </a:cubicBezTo>
                  <a:cubicBezTo>
                    <a:pt x="0" y="30"/>
                    <a:pt x="0" y="42"/>
                    <a:pt x="6" y="51"/>
                  </a:cubicBezTo>
                  <a:cubicBezTo>
                    <a:pt x="9" y="56"/>
                    <a:pt x="13" y="60"/>
                    <a:pt x="18" y="63"/>
                  </a:cubicBezTo>
                  <a:close/>
                  <a:moveTo>
                    <a:pt x="18" y="63"/>
                  </a:moveTo>
                  <a:cubicBezTo>
                    <a:pt x="18" y="63"/>
                    <a:pt x="18" y="63"/>
                    <a:pt x="18" y="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52"/>
            <p:cNvSpPr>
              <a:spLocks noEditPoints="1"/>
            </p:cNvSpPr>
            <p:nvPr/>
          </p:nvSpPr>
          <p:spPr bwMode="auto">
            <a:xfrm>
              <a:off x="2776538" y="1100138"/>
              <a:ext cx="69850" cy="69850"/>
            </a:xfrm>
            <a:custGeom>
              <a:avLst/>
              <a:gdLst>
                <a:gd name="T0" fmla="*/ 52 w 72"/>
                <a:gd name="T1" fmla="*/ 63 h 72"/>
                <a:gd name="T2" fmla="*/ 52 w 72"/>
                <a:gd name="T3" fmla="*/ 63 h 72"/>
                <a:gd name="T4" fmla="*/ 52 w 72"/>
                <a:gd name="T5" fmla="*/ 63 h 72"/>
                <a:gd name="T6" fmla="*/ 53 w 72"/>
                <a:gd name="T7" fmla="*/ 63 h 72"/>
                <a:gd name="T8" fmla="*/ 63 w 72"/>
                <a:gd name="T9" fmla="*/ 20 h 72"/>
                <a:gd name="T10" fmla="*/ 21 w 72"/>
                <a:gd name="T11" fmla="*/ 9 h 72"/>
                <a:gd name="T12" fmla="*/ 20 w 72"/>
                <a:gd name="T13" fmla="*/ 9 h 72"/>
                <a:gd name="T14" fmla="*/ 20 w 72"/>
                <a:gd name="T15" fmla="*/ 10 h 72"/>
                <a:gd name="T16" fmla="*/ 9 w 72"/>
                <a:gd name="T17" fmla="*/ 52 h 72"/>
                <a:gd name="T18" fmla="*/ 52 w 72"/>
                <a:gd name="T19" fmla="*/ 63 h 72"/>
                <a:gd name="T20" fmla="*/ 52 w 72"/>
                <a:gd name="T21" fmla="*/ 63 h 72"/>
                <a:gd name="T22" fmla="*/ 52 w 72"/>
                <a:gd name="T23" fmla="*/ 6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72">
                  <a:moveTo>
                    <a:pt x="52" y="63"/>
                  </a:move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3" y="63"/>
                    <a:pt x="53" y="63"/>
                    <a:pt x="53" y="63"/>
                  </a:cubicBezTo>
                  <a:cubicBezTo>
                    <a:pt x="67" y="54"/>
                    <a:pt x="72" y="35"/>
                    <a:pt x="63" y="20"/>
                  </a:cubicBezTo>
                  <a:cubicBezTo>
                    <a:pt x="55" y="5"/>
                    <a:pt x="36" y="0"/>
                    <a:pt x="21" y="9"/>
                  </a:cubicBezTo>
                  <a:cubicBezTo>
                    <a:pt x="21" y="9"/>
                    <a:pt x="20" y="9"/>
                    <a:pt x="20" y="9"/>
                  </a:cubicBezTo>
                  <a:cubicBezTo>
                    <a:pt x="20" y="9"/>
                    <a:pt x="20" y="10"/>
                    <a:pt x="20" y="10"/>
                  </a:cubicBezTo>
                  <a:cubicBezTo>
                    <a:pt x="5" y="18"/>
                    <a:pt x="0" y="38"/>
                    <a:pt x="9" y="52"/>
                  </a:cubicBezTo>
                  <a:cubicBezTo>
                    <a:pt x="18" y="67"/>
                    <a:pt x="37" y="72"/>
                    <a:pt x="52" y="63"/>
                  </a:cubicBezTo>
                  <a:close/>
                  <a:moveTo>
                    <a:pt x="52" y="63"/>
                  </a:moveTo>
                  <a:cubicBezTo>
                    <a:pt x="52" y="63"/>
                    <a:pt x="52" y="63"/>
                    <a:pt x="52" y="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53"/>
            <p:cNvSpPr>
              <a:spLocks noEditPoints="1"/>
            </p:cNvSpPr>
            <p:nvPr/>
          </p:nvSpPr>
          <p:spPr bwMode="auto">
            <a:xfrm>
              <a:off x="2784475" y="1514475"/>
              <a:ext cx="65088" cy="69850"/>
            </a:xfrm>
            <a:custGeom>
              <a:avLst/>
              <a:gdLst>
                <a:gd name="T0" fmla="*/ 49 w 69"/>
                <a:gd name="T1" fmla="*/ 9 h 72"/>
                <a:gd name="T2" fmla="*/ 6 w 69"/>
                <a:gd name="T3" fmla="*/ 21 h 72"/>
                <a:gd name="T4" fmla="*/ 7 w 69"/>
                <a:gd name="T5" fmla="*/ 52 h 72"/>
                <a:gd name="T6" fmla="*/ 18 w 69"/>
                <a:gd name="T7" fmla="*/ 64 h 72"/>
                <a:gd name="T8" fmla="*/ 61 w 69"/>
                <a:gd name="T9" fmla="*/ 52 h 72"/>
                <a:gd name="T10" fmla="*/ 49 w 69"/>
                <a:gd name="T11" fmla="*/ 9 h 72"/>
                <a:gd name="T12" fmla="*/ 49 w 69"/>
                <a:gd name="T13" fmla="*/ 9 h 72"/>
                <a:gd name="T14" fmla="*/ 49 w 69"/>
                <a:gd name="T15" fmla="*/ 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" h="72">
                  <a:moveTo>
                    <a:pt x="49" y="9"/>
                  </a:moveTo>
                  <a:cubicBezTo>
                    <a:pt x="34" y="0"/>
                    <a:pt x="15" y="6"/>
                    <a:pt x="6" y="21"/>
                  </a:cubicBezTo>
                  <a:cubicBezTo>
                    <a:pt x="0" y="31"/>
                    <a:pt x="1" y="43"/>
                    <a:pt x="7" y="52"/>
                  </a:cubicBezTo>
                  <a:cubicBezTo>
                    <a:pt x="9" y="57"/>
                    <a:pt x="13" y="61"/>
                    <a:pt x="18" y="64"/>
                  </a:cubicBezTo>
                  <a:cubicBezTo>
                    <a:pt x="33" y="72"/>
                    <a:pt x="52" y="67"/>
                    <a:pt x="61" y="52"/>
                  </a:cubicBezTo>
                  <a:cubicBezTo>
                    <a:pt x="69" y="36"/>
                    <a:pt x="64" y="18"/>
                    <a:pt x="49" y="9"/>
                  </a:cubicBezTo>
                  <a:close/>
                  <a:moveTo>
                    <a:pt x="49" y="9"/>
                  </a:moveTo>
                  <a:cubicBezTo>
                    <a:pt x="49" y="9"/>
                    <a:pt x="49" y="9"/>
                    <a:pt x="4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943820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C000"/>
      </a:accent1>
      <a:accent2>
        <a:srgbClr val="3F434D"/>
      </a:accent2>
      <a:accent3>
        <a:srgbClr val="FFC000"/>
      </a:accent3>
      <a:accent4>
        <a:srgbClr val="3F434D"/>
      </a:accent4>
      <a:accent5>
        <a:srgbClr val="FFC000"/>
      </a:accent5>
      <a:accent6>
        <a:srgbClr val="3F434D"/>
      </a:accent6>
      <a:hlink>
        <a:srgbClr val="0563C1"/>
      </a:hlink>
      <a:folHlink>
        <a:srgbClr val="954F72"/>
      </a:folHlink>
    </a:clrScheme>
    <a:fontScheme name="Business">
      <a:majorFont>
        <a:latin typeface="Montserrat Semi Bold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2184</TotalTime>
  <Words>552</Words>
  <Application>Microsoft Office PowerPoint</Application>
  <PresentationFormat>와이드스크린</PresentationFormat>
  <Paragraphs>127</Paragraphs>
  <Slides>65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2" baseType="lpstr">
      <vt:lpstr>Montserrat Semi Bold</vt:lpstr>
      <vt:lpstr>Söhne</vt:lpstr>
      <vt:lpstr>Arial</vt:lpstr>
      <vt:lpstr>Calibri</vt:lpstr>
      <vt:lpstr>Lato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ilhamsyahvutra@outlook.com</dc:creator>
  <cp:lastModifiedBy>WOOHYUK KIM</cp:lastModifiedBy>
  <cp:revision>88</cp:revision>
  <dcterms:created xsi:type="dcterms:W3CDTF">2018-05-05T03:43:01Z</dcterms:created>
  <dcterms:modified xsi:type="dcterms:W3CDTF">2023-04-12T14:31:30Z</dcterms:modified>
</cp:coreProperties>
</file>